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Roboto"/>
      <p:regular r:id="rId24"/>
      <p:bold r:id="rId25"/>
      <p:italic r:id="rId26"/>
      <p:boldItalic r:id="rId27"/>
    </p:embeddedFont>
    <p:embeddedFont>
      <p:font typeface="Caveat"/>
      <p:regular r:id="rId28"/>
      <p:bold r:id="rId29"/>
    </p:embeddedFont>
    <p:embeddedFont>
      <p:font typeface="Lato"/>
      <p:regular r:id="rId30"/>
      <p:bold r:id="rId31"/>
      <p:italic r:id="rId32"/>
      <p:boldItalic r:id="rId33"/>
    </p:embeddedFont>
    <p:embeddedFont>
      <p:font typeface="Montserrat"/>
      <p:regular r:id="rId34"/>
      <p:bold r:id="rId35"/>
      <p:italic r:id="rId36"/>
      <p:boldItalic r:id="rId37"/>
    </p:embeddedFont>
    <p:embeddedFont>
      <p:font typeface="Playfair Display Regular"/>
      <p:regular r:id="rId38"/>
      <p:bold r:id="rId39"/>
      <p:italic r:id="rId40"/>
      <p:boldItalic r:id="rId41"/>
    </p:embeddedFont>
    <p:embeddedFont>
      <p:font typeface="Oswald"/>
      <p:regular r:id="rId42"/>
      <p:bold r:id="rId43"/>
    </p:embeddedFont>
    <p:embeddedFont>
      <p:font typeface="Merriweather"/>
      <p:regular r:id="rId44"/>
      <p:bold r:id="rId45"/>
      <p:italic r:id="rId46"/>
      <p:boldItalic r:id="rId4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layfairDisplayRegular-italic.fntdata"/><Relationship Id="rId20" Type="http://schemas.openxmlformats.org/officeDocument/2006/relationships/slide" Target="slides/slide15.xml"/><Relationship Id="rId42" Type="http://schemas.openxmlformats.org/officeDocument/2006/relationships/font" Target="fonts/Oswald-regular.fntdata"/><Relationship Id="rId41" Type="http://schemas.openxmlformats.org/officeDocument/2006/relationships/font" Target="fonts/PlayfairDisplayRegular-boldItalic.fntdata"/><Relationship Id="rId22" Type="http://schemas.openxmlformats.org/officeDocument/2006/relationships/slide" Target="slides/slide17.xml"/><Relationship Id="rId44" Type="http://schemas.openxmlformats.org/officeDocument/2006/relationships/font" Target="fonts/Merriweather-regular.fntdata"/><Relationship Id="rId21" Type="http://schemas.openxmlformats.org/officeDocument/2006/relationships/slide" Target="slides/slide16.xml"/><Relationship Id="rId43" Type="http://schemas.openxmlformats.org/officeDocument/2006/relationships/font" Target="fonts/Oswald-bold.fntdata"/><Relationship Id="rId24" Type="http://schemas.openxmlformats.org/officeDocument/2006/relationships/font" Target="fonts/Roboto-regular.fntdata"/><Relationship Id="rId46" Type="http://schemas.openxmlformats.org/officeDocument/2006/relationships/font" Target="fonts/Merriweather-italic.fntdata"/><Relationship Id="rId23" Type="http://schemas.openxmlformats.org/officeDocument/2006/relationships/slide" Target="slides/slide18.xml"/><Relationship Id="rId45" Type="http://schemas.openxmlformats.org/officeDocument/2006/relationships/font" Target="fonts/Merriweather-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47" Type="http://schemas.openxmlformats.org/officeDocument/2006/relationships/font" Target="fonts/Merriweather-boldItalic.fntdata"/><Relationship Id="rId28" Type="http://schemas.openxmlformats.org/officeDocument/2006/relationships/font" Target="fonts/Caveat-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ave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35" Type="http://schemas.openxmlformats.org/officeDocument/2006/relationships/font" Target="fonts/Montserrat-bold.fntdata"/><Relationship Id="rId12" Type="http://schemas.openxmlformats.org/officeDocument/2006/relationships/slide" Target="slides/slide7.xml"/><Relationship Id="rId34" Type="http://schemas.openxmlformats.org/officeDocument/2006/relationships/font" Target="fonts/Montserrat-regular.fntdata"/><Relationship Id="rId15" Type="http://schemas.openxmlformats.org/officeDocument/2006/relationships/slide" Target="slides/slide10.xml"/><Relationship Id="rId37" Type="http://schemas.openxmlformats.org/officeDocument/2006/relationships/font" Target="fonts/Montserrat-boldItalic.fntdata"/><Relationship Id="rId14" Type="http://schemas.openxmlformats.org/officeDocument/2006/relationships/slide" Target="slides/slide9.xml"/><Relationship Id="rId36" Type="http://schemas.openxmlformats.org/officeDocument/2006/relationships/font" Target="fonts/Montserrat-italic.fntdata"/><Relationship Id="rId17" Type="http://schemas.openxmlformats.org/officeDocument/2006/relationships/slide" Target="slides/slide12.xml"/><Relationship Id="rId39" Type="http://schemas.openxmlformats.org/officeDocument/2006/relationships/font" Target="fonts/PlayfairDisplayRegular-bold.fntdata"/><Relationship Id="rId16" Type="http://schemas.openxmlformats.org/officeDocument/2006/relationships/slide" Target="slides/slide11.xml"/><Relationship Id="rId38" Type="http://schemas.openxmlformats.org/officeDocument/2006/relationships/font" Target="fonts/PlayfairDisplayRegular-regular.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g>
</file>

<file path=ppt/media/image4.jpg>
</file>

<file path=ppt/media/image5.jp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e9bf2d4f4a_0_23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e9bf2d4f4a_0_23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e9bf2d4f4a_0_2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e9bf2d4f4a_0_2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e9bf2d4f4a_0_23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e9bf2d4f4a_0_23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e9bf2d4f4a_0_23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e9bf2d4f4a_0_23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e9bf2d4f4a_0_2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e9bf2d4f4a_0_2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e9bf2d4f4a_0_2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e9bf2d4f4a_0_2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e9bf2d4f4a_0_23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e9bf2d4f4a_0_23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e9d0e9515b_0_3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e9d0e9515b_0_3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e9d0e9515b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e9d0e9515b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f87997393_0_8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f87997393_0_8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e9d0e9515b_0_3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e9d0e9515b_0_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e9d0e9515b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e9d0e9515b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e9bf2d4f4a_0_23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e9bf2d4f4a_0_2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2"/>
              </a:buClr>
              <a:buSzPts val="1600"/>
              <a:buNone/>
              <a:defRPr sz="1600">
                <a:solidFill>
                  <a:schemeClr val="lt2"/>
                </a:solidFill>
              </a:defRPr>
            </a:lvl1pPr>
            <a:lvl2pPr lvl="1">
              <a:lnSpc>
                <a:spcPct val="100000"/>
              </a:lnSpc>
              <a:spcBef>
                <a:spcPts val="0"/>
              </a:spcBef>
              <a:spcAft>
                <a:spcPts val="0"/>
              </a:spcAft>
              <a:buClr>
                <a:schemeClr val="lt2"/>
              </a:buClr>
              <a:buSzPts val="1600"/>
              <a:buNone/>
              <a:defRPr sz="1600">
                <a:solidFill>
                  <a:schemeClr val="lt2"/>
                </a:solidFill>
              </a:defRPr>
            </a:lvl2pPr>
            <a:lvl3pPr lvl="2">
              <a:lnSpc>
                <a:spcPct val="100000"/>
              </a:lnSpc>
              <a:spcBef>
                <a:spcPts val="0"/>
              </a:spcBef>
              <a:spcAft>
                <a:spcPts val="0"/>
              </a:spcAft>
              <a:buClr>
                <a:schemeClr val="lt2"/>
              </a:buClr>
              <a:buSzPts val="1600"/>
              <a:buNone/>
              <a:defRPr sz="1600">
                <a:solidFill>
                  <a:schemeClr val="lt2"/>
                </a:solidFill>
              </a:defRPr>
            </a:lvl3pPr>
            <a:lvl4pPr lvl="3">
              <a:lnSpc>
                <a:spcPct val="100000"/>
              </a:lnSpc>
              <a:spcBef>
                <a:spcPts val="0"/>
              </a:spcBef>
              <a:spcAft>
                <a:spcPts val="0"/>
              </a:spcAft>
              <a:buClr>
                <a:schemeClr val="lt2"/>
              </a:buClr>
              <a:buSzPts val="1600"/>
              <a:buNone/>
              <a:defRPr sz="1600">
                <a:solidFill>
                  <a:schemeClr val="lt2"/>
                </a:solidFill>
              </a:defRPr>
            </a:lvl4pPr>
            <a:lvl5pPr lvl="4">
              <a:lnSpc>
                <a:spcPct val="100000"/>
              </a:lnSpc>
              <a:spcBef>
                <a:spcPts val="0"/>
              </a:spcBef>
              <a:spcAft>
                <a:spcPts val="0"/>
              </a:spcAft>
              <a:buClr>
                <a:schemeClr val="lt2"/>
              </a:buClr>
              <a:buSzPts val="1600"/>
              <a:buNone/>
              <a:defRPr sz="1600">
                <a:solidFill>
                  <a:schemeClr val="lt2"/>
                </a:solidFill>
              </a:defRPr>
            </a:lvl5pPr>
            <a:lvl6pPr lvl="5">
              <a:lnSpc>
                <a:spcPct val="100000"/>
              </a:lnSpc>
              <a:spcBef>
                <a:spcPts val="0"/>
              </a:spcBef>
              <a:spcAft>
                <a:spcPts val="0"/>
              </a:spcAft>
              <a:buClr>
                <a:schemeClr val="lt2"/>
              </a:buClr>
              <a:buSzPts val="1600"/>
              <a:buNone/>
              <a:defRPr sz="1600">
                <a:solidFill>
                  <a:schemeClr val="lt2"/>
                </a:solidFill>
              </a:defRPr>
            </a:lvl6pPr>
            <a:lvl7pPr lvl="6">
              <a:lnSpc>
                <a:spcPct val="100000"/>
              </a:lnSpc>
              <a:spcBef>
                <a:spcPts val="0"/>
              </a:spcBef>
              <a:spcAft>
                <a:spcPts val="0"/>
              </a:spcAft>
              <a:buClr>
                <a:schemeClr val="lt2"/>
              </a:buClr>
              <a:buSzPts val="1600"/>
              <a:buNone/>
              <a:defRPr sz="1600">
                <a:solidFill>
                  <a:schemeClr val="lt2"/>
                </a:solidFill>
              </a:defRPr>
            </a:lvl7pPr>
            <a:lvl8pPr lvl="7">
              <a:lnSpc>
                <a:spcPct val="100000"/>
              </a:lnSpc>
              <a:spcBef>
                <a:spcPts val="0"/>
              </a:spcBef>
              <a:spcAft>
                <a:spcPts val="0"/>
              </a:spcAft>
              <a:buClr>
                <a:schemeClr val="lt2"/>
              </a:buClr>
              <a:buSzPts val="1600"/>
              <a:buNone/>
              <a:defRPr sz="1600">
                <a:solidFill>
                  <a:schemeClr val="lt2"/>
                </a:solidFill>
              </a:defRPr>
            </a:lvl8pPr>
            <a:lvl9pPr lvl="8">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10000"/>
              <a:buNone/>
              <a:defRPr sz="10000">
                <a:solidFill>
                  <a:schemeClr val="lt1"/>
                </a:solidFill>
              </a:defRPr>
            </a:lvl1pPr>
            <a:lvl2pPr lvl="1">
              <a:spcBef>
                <a:spcPts val="0"/>
              </a:spcBef>
              <a:spcAft>
                <a:spcPts val="0"/>
              </a:spcAft>
              <a:buClr>
                <a:schemeClr val="lt1"/>
              </a:buClr>
              <a:buSzPts val="10000"/>
              <a:buNone/>
              <a:defRPr sz="10000">
                <a:solidFill>
                  <a:schemeClr val="lt1"/>
                </a:solidFill>
              </a:defRPr>
            </a:lvl2pPr>
            <a:lvl3pPr lvl="2">
              <a:spcBef>
                <a:spcPts val="0"/>
              </a:spcBef>
              <a:spcAft>
                <a:spcPts val="0"/>
              </a:spcAft>
              <a:buClr>
                <a:schemeClr val="lt1"/>
              </a:buClr>
              <a:buSzPts val="10000"/>
              <a:buNone/>
              <a:defRPr sz="10000">
                <a:solidFill>
                  <a:schemeClr val="lt1"/>
                </a:solidFill>
              </a:defRPr>
            </a:lvl3pPr>
            <a:lvl4pPr lvl="3">
              <a:spcBef>
                <a:spcPts val="0"/>
              </a:spcBef>
              <a:spcAft>
                <a:spcPts val="0"/>
              </a:spcAft>
              <a:buClr>
                <a:schemeClr val="lt1"/>
              </a:buClr>
              <a:buSzPts val="10000"/>
              <a:buNone/>
              <a:defRPr sz="10000">
                <a:solidFill>
                  <a:schemeClr val="lt1"/>
                </a:solidFill>
              </a:defRPr>
            </a:lvl4pPr>
            <a:lvl5pPr lvl="4">
              <a:spcBef>
                <a:spcPts val="0"/>
              </a:spcBef>
              <a:spcAft>
                <a:spcPts val="0"/>
              </a:spcAft>
              <a:buClr>
                <a:schemeClr val="lt1"/>
              </a:buClr>
              <a:buSzPts val="10000"/>
              <a:buNone/>
              <a:defRPr sz="10000">
                <a:solidFill>
                  <a:schemeClr val="lt1"/>
                </a:solidFill>
              </a:defRPr>
            </a:lvl5pPr>
            <a:lvl6pPr lvl="5">
              <a:spcBef>
                <a:spcPts val="0"/>
              </a:spcBef>
              <a:spcAft>
                <a:spcPts val="0"/>
              </a:spcAft>
              <a:buClr>
                <a:schemeClr val="lt1"/>
              </a:buClr>
              <a:buSzPts val="10000"/>
              <a:buNone/>
              <a:defRPr sz="10000">
                <a:solidFill>
                  <a:schemeClr val="lt1"/>
                </a:solidFill>
              </a:defRPr>
            </a:lvl6pPr>
            <a:lvl7pPr lvl="6">
              <a:spcBef>
                <a:spcPts val="0"/>
              </a:spcBef>
              <a:spcAft>
                <a:spcPts val="0"/>
              </a:spcAft>
              <a:buClr>
                <a:schemeClr val="lt1"/>
              </a:buClr>
              <a:buSzPts val="10000"/>
              <a:buNone/>
              <a:defRPr sz="10000">
                <a:solidFill>
                  <a:schemeClr val="lt1"/>
                </a:solidFill>
              </a:defRPr>
            </a:lvl7pPr>
            <a:lvl8pPr lvl="7">
              <a:spcBef>
                <a:spcPts val="0"/>
              </a:spcBef>
              <a:spcAft>
                <a:spcPts val="0"/>
              </a:spcAft>
              <a:buClr>
                <a:schemeClr val="lt1"/>
              </a:buClr>
              <a:buSzPts val="10000"/>
              <a:buNone/>
              <a:defRPr sz="10000">
                <a:solidFill>
                  <a:schemeClr val="lt1"/>
                </a:solidFill>
              </a:defRPr>
            </a:lvl8pPr>
            <a:lvl9pPr lvl="8">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60" name="Shape 60"/>
        <p:cNvGrpSpPr/>
        <p:nvPr/>
      </p:nvGrpSpPr>
      <p:grpSpPr>
        <a:xfrm>
          <a:off x="0" y="0"/>
          <a:ext cx="0" cy="0"/>
          <a:chOff x="0" y="0"/>
          <a:chExt cx="0" cy="0"/>
        </a:xfrm>
      </p:grpSpPr>
      <p:grpSp>
        <p:nvGrpSpPr>
          <p:cNvPr id="61" name="Google Shape;61;p13"/>
          <p:cNvGrpSpPr/>
          <p:nvPr/>
        </p:nvGrpSpPr>
        <p:grpSpPr>
          <a:xfrm>
            <a:off x="4406400" y="0"/>
            <a:ext cx="4737600" cy="5143065"/>
            <a:chOff x="4406400" y="0"/>
            <a:chExt cx="4737600" cy="5143065"/>
          </a:xfrm>
        </p:grpSpPr>
        <p:sp>
          <p:nvSpPr>
            <p:cNvPr id="62" name="Google Shape;62;p1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 name="Google Shape;80;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
        <p:nvSpPr>
          <p:cNvPr id="81" name="Google Shape;81;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82" name="Shape 82"/>
        <p:cNvGrpSpPr/>
        <p:nvPr/>
      </p:nvGrpSpPr>
      <p:grpSpPr>
        <a:xfrm>
          <a:off x="0" y="0"/>
          <a:ext cx="0" cy="0"/>
          <a:chOff x="0" y="0"/>
          <a:chExt cx="0" cy="0"/>
        </a:xfrm>
      </p:grpSpPr>
      <p:pic>
        <p:nvPicPr>
          <p:cNvPr descr="offset_comp_343059.jpg" id="83" name="Google Shape;83;p14"/>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84" name="Google Shape;84;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85" name="Google Shape;85;p14"/>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0"/>
              </a:spcBef>
              <a:spcAft>
                <a:spcPts val="0"/>
              </a:spcAft>
              <a:buClr>
                <a:schemeClr val="dk2"/>
              </a:buClr>
              <a:buSzPts val="1100"/>
              <a:buChar char="○"/>
              <a:defRPr>
                <a:solidFill>
                  <a:schemeClr val="dk2"/>
                </a:solidFill>
              </a:defRPr>
            </a:lvl2pPr>
            <a:lvl3pPr indent="-298450" lvl="2" marL="1371600" rtl="0">
              <a:spcBef>
                <a:spcPts val="0"/>
              </a:spcBef>
              <a:spcAft>
                <a:spcPts val="0"/>
              </a:spcAft>
              <a:buClr>
                <a:schemeClr val="dk2"/>
              </a:buClr>
              <a:buSzPts val="1100"/>
              <a:buChar char="■"/>
              <a:defRPr>
                <a:solidFill>
                  <a:schemeClr val="dk2"/>
                </a:solidFill>
              </a:defRPr>
            </a:lvl3pPr>
            <a:lvl4pPr indent="-298450" lvl="3" marL="1828800" rtl="0">
              <a:spcBef>
                <a:spcPts val="0"/>
              </a:spcBef>
              <a:spcAft>
                <a:spcPts val="0"/>
              </a:spcAft>
              <a:buClr>
                <a:schemeClr val="dk2"/>
              </a:buClr>
              <a:buSzPts val="1100"/>
              <a:buChar char="●"/>
              <a:defRPr>
                <a:solidFill>
                  <a:schemeClr val="dk2"/>
                </a:solidFill>
              </a:defRPr>
            </a:lvl4pPr>
            <a:lvl5pPr indent="-298450" lvl="4" marL="2286000" rtl="0">
              <a:spcBef>
                <a:spcPts val="0"/>
              </a:spcBef>
              <a:spcAft>
                <a:spcPts val="0"/>
              </a:spcAft>
              <a:buClr>
                <a:schemeClr val="dk2"/>
              </a:buClr>
              <a:buSzPts val="1100"/>
              <a:buChar char="○"/>
              <a:defRPr>
                <a:solidFill>
                  <a:schemeClr val="dk2"/>
                </a:solidFill>
              </a:defRPr>
            </a:lvl5pPr>
            <a:lvl6pPr indent="-298450" lvl="5" marL="2743200" rtl="0">
              <a:spcBef>
                <a:spcPts val="0"/>
              </a:spcBef>
              <a:spcAft>
                <a:spcPts val="0"/>
              </a:spcAft>
              <a:buClr>
                <a:schemeClr val="dk2"/>
              </a:buClr>
              <a:buSzPts val="1100"/>
              <a:buChar char="■"/>
              <a:defRPr>
                <a:solidFill>
                  <a:schemeClr val="dk2"/>
                </a:solidFill>
              </a:defRPr>
            </a:lvl6pPr>
            <a:lvl7pPr indent="-298450" lvl="6" marL="3200400" rtl="0">
              <a:spcBef>
                <a:spcPts val="0"/>
              </a:spcBef>
              <a:spcAft>
                <a:spcPts val="0"/>
              </a:spcAft>
              <a:buClr>
                <a:schemeClr val="dk2"/>
              </a:buClr>
              <a:buSzPts val="1100"/>
              <a:buChar char="●"/>
              <a:defRPr>
                <a:solidFill>
                  <a:schemeClr val="dk2"/>
                </a:solidFill>
              </a:defRPr>
            </a:lvl7pPr>
            <a:lvl8pPr indent="-298450" lvl="7" marL="3657600" rtl="0">
              <a:spcBef>
                <a:spcPts val="0"/>
              </a:spcBef>
              <a:spcAft>
                <a:spcPts val="0"/>
              </a:spcAft>
              <a:buClr>
                <a:schemeClr val="dk2"/>
              </a:buClr>
              <a:buSzPts val="1100"/>
              <a:buChar char="○"/>
              <a:defRPr>
                <a:solidFill>
                  <a:schemeClr val="dk2"/>
                </a:solidFill>
              </a:defRPr>
            </a:lvl8pPr>
            <a:lvl9pPr indent="-298450" lvl="8" marL="4114800" rtl="0">
              <a:spcBef>
                <a:spcPts val="0"/>
              </a:spcBef>
              <a:spcAft>
                <a:spcPts val="0"/>
              </a:spcAft>
              <a:buClr>
                <a:schemeClr val="dk2"/>
              </a:buClr>
              <a:buSzPts val="1100"/>
              <a:buChar char="■"/>
              <a:defRPr>
                <a:solidFill>
                  <a:schemeClr val="dk2"/>
                </a:solidFill>
              </a:defRPr>
            </a:lvl9pPr>
          </a:lstStyle>
          <a:p/>
        </p:txBody>
      </p:sp>
      <p:sp>
        <p:nvSpPr>
          <p:cNvPr id="86" name="Google Shape;86;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
        <p:nvSpPr>
          <p:cNvPr id="87" name="Google Shape;87;p14">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4">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4">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4">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 name="Google Shape;91;p14"/>
          <p:cNvGrpSpPr/>
          <p:nvPr/>
        </p:nvGrpSpPr>
        <p:grpSpPr>
          <a:xfrm>
            <a:off x="0" y="381001"/>
            <a:ext cx="1037850" cy="1016287"/>
            <a:chOff x="0" y="381001"/>
            <a:chExt cx="1037850" cy="1016287"/>
          </a:xfrm>
        </p:grpSpPr>
        <p:sp>
          <p:nvSpPr>
            <p:cNvPr id="92" name="Google Shape;92;p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94" name="Shape 94"/>
        <p:cNvGrpSpPr/>
        <p:nvPr/>
      </p:nvGrpSpPr>
      <p:grpSpPr>
        <a:xfrm>
          <a:off x="0" y="0"/>
          <a:ext cx="0" cy="0"/>
          <a:chOff x="0" y="0"/>
          <a:chExt cx="0" cy="0"/>
        </a:xfrm>
      </p:grpSpPr>
      <p:sp>
        <p:nvSpPr>
          <p:cNvPr id="95" name="Google Shape;95;p15"/>
          <p:cNvSpPr txBox="1"/>
          <p:nvPr>
            <p:ph type="title"/>
          </p:nvPr>
        </p:nvSpPr>
        <p:spPr>
          <a:xfrm>
            <a:off x="361071" y="1924852"/>
            <a:ext cx="2304900" cy="17973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6" name="Google Shape;96;p15"/>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5"/>
          <p:cNvSpPr txBox="1"/>
          <p:nvPr>
            <p:ph idx="1" type="body"/>
          </p:nvPr>
        </p:nvSpPr>
        <p:spPr>
          <a:xfrm>
            <a:off x="6451271" y="1924850"/>
            <a:ext cx="2304900" cy="1797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
        <p:nvSpPr>
          <p:cNvPr id="98" name="Google Shape;98;p1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5"/>
          <p:cNvGrpSpPr/>
          <p:nvPr/>
        </p:nvGrpSpPr>
        <p:grpSpPr>
          <a:xfrm>
            <a:off x="0" y="381001"/>
            <a:ext cx="1037850" cy="1016287"/>
            <a:chOff x="0" y="381001"/>
            <a:chExt cx="1037850" cy="1016287"/>
          </a:xfrm>
        </p:grpSpPr>
        <p:sp>
          <p:nvSpPr>
            <p:cNvPr id="103" name="Google Shape;103;p1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5"/>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6" name="Google Shape;106;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107" name="Shape 107"/>
        <p:cNvGrpSpPr/>
        <p:nvPr/>
      </p:nvGrpSpPr>
      <p:grpSpPr>
        <a:xfrm>
          <a:off x="0" y="0"/>
          <a:ext cx="0" cy="0"/>
          <a:chOff x="0" y="0"/>
          <a:chExt cx="0" cy="0"/>
        </a:xfrm>
      </p:grpSpPr>
      <p:sp>
        <p:nvSpPr>
          <p:cNvPr id="108" name="Google Shape;108;p16"/>
          <p:cNvSpPr txBox="1"/>
          <p:nvPr>
            <p:ph type="title"/>
          </p:nvPr>
        </p:nvSpPr>
        <p:spPr>
          <a:xfrm>
            <a:off x="702850" y="1708619"/>
            <a:ext cx="3333300" cy="1470900"/>
          </a:xfrm>
          <a:prstGeom prst="rect">
            <a:avLst/>
          </a:prstGeom>
        </p:spPr>
        <p:txBody>
          <a:bodyPr anchorCtr="0" anchor="t" bIns="91425" lIns="91425" spcFirstLastPara="1" rIns="91425" wrap="square" tIns="91425">
            <a:norm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09" name="Google Shape;109;p16"/>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 name="Google Shape;114;p16"/>
          <p:cNvGrpSpPr/>
          <p:nvPr/>
        </p:nvGrpSpPr>
        <p:grpSpPr>
          <a:xfrm>
            <a:off x="0" y="381001"/>
            <a:ext cx="1037850" cy="1016287"/>
            <a:chOff x="0" y="381001"/>
            <a:chExt cx="1037850" cy="1016287"/>
          </a:xfrm>
        </p:grpSpPr>
        <p:sp>
          <p:nvSpPr>
            <p:cNvPr id="115" name="Google Shape;115;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 name="Google Shape;117;p16"/>
          <p:cNvSpPr txBox="1"/>
          <p:nvPr>
            <p:ph idx="2" type="title"/>
          </p:nvPr>
        </p:nvSpPr>
        <p:spPr>
          <a:xfrm>
            <a:off x="1297500" y="459490"/>
            <a:ext cx="3005700" cy="510900"/>
          </a:xfrm>
          <a:prstGeom prst="rect">
            <a:avLst/>
          </a:prstGeom>
        </p:spPr>
        <p:txBody>
          <a:bodyPr anchorCtr="0" anchor="t" bIns="91425" lIns="91425" spcFirstLastPara="1" rIns="91425" wrap="square" tIns="91425">
            <a:norm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18" name="Google Shape;118;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
        <p:nvSpPr>
          <p:cNvPr id="119" name="Google Shape;119;p16"/>
          <p:cNvSpPr txBox="1"/>
          <p:nvPr>
            <p:ph idx="1" type="body"/>
          </p:nvPr>
        </p:nvSpPr>
        <p:spPr>
          <a:xfrm>
            <a:off x="702850" y="3625275"/>
            <a:ext cx="3333300" cy="765300"/>
          </a:xfrm>
          <a:prstGeom prst="rect">
            <a:avLst/>
          </a:prstGeom>
        </p:spPr>
        <p:txBody>
          <a:bodyPr anchorCtr="0" anchor="t" bIns="91425" lIns="91425" spcFirstLastPara="1" rIns="91425" wrap="square" tIns="91425">
            <a:norm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0"/>
              </a:spcBef>
              <a:spcAft>
                <a:spcPts val="0"/>
              </a:spcAft>
              <a:buClr>
                <a:schemeClr val="dk1"/>
              </a:buClr>
              <a:buSzPts val="1100"/>
              <a:buChar char="○"/>
              <a:defRPr>
                <a:solidFill>
                  <a:schemeClr val="dk1"/>
                </a:solidFill>
              </a:defRPr>
            </a:lvl2pPr>
            <a:lvl3pPr indent="-298450" lvl="2" marL="1371600" rtl="0">
              <a:spcBef>
                <a:spcPts val="0"/>
              </a:spcBef>
              <a:spcAft>
                <a:spcPts val="0"/>
              </a:spcAft>
              <a:buClr>
                <a:schemeClr val="dk1"/>
              </a:buClr>
              <a:buSzPts val="1100"/>
              <a:buChar char="■"/>
              <a:defRPr>
                <a:solidFill>
                  <a:schemeClr val="dk1"/>
                </a:solidFill>
              </a:defRPr>
            </a:lvl3pPr>
            <a:lvl4pPr indent="-298450" lvl="3" marL="1828800" rtl="0">
              <a:spcBef>
                <a:spcPts val="0"/>
              </a:spcBef>
              <a:spcAft>
                <a:spcPts val="0"/>
              </a:spcAft>
              <a:buClr>
                <a:schemeClr val="dk1"/>
              </a:buClr>
              <a:buSzPts val="1100"/>
              <a:buChar char="●"/>
              <a:defRPr>
                <a:solidFill>
                  <a:schemeClr val="dk1"/>
                </a:solidFill>
              </a:defRPr>
            </a:lvl4pPr>
            <a:lvl5pPr indent="-298450" lvl="4" marL="2286000" rtl="0">
              <a:spcBef>
                <a:spcPts val="0"/>
              </a:spcBef>
              <a:spcAft>
                <a:spcPts val="0"/>
              </a:spcAft>
              <a:buClr>
                <a:schemeClr val="dk1"/>
              </a:buClr>
              <a:buSzPts val="1100"/>
              <a:buChar char="○"/>
              <a:defRPr>
                <a:solidFill>
                  <a:schemeClr val="dk1"/>
                </a:solidFill>
              </a:defRPr>
            </a:lvl5pPr>
            <a:lvl6pPr indent="-298450" lvl="5" marL="2743200" rtl="0">
              <a:spcBef>
                <a:spcPts val="0"/>
              </a:spcBef>
              <a:spcAft>
                <a:spcPts val="0"/>
              </a:spcAft>
              <a:buClr>
                <a:schemeClr val="dk1"/>
              </a:buClr>
              <a:buSzPts val="1100"/>
              <a:buChar char="■"/>
              <a:defRPr>
                <a:solidFill>
                  <a:schemeClr val="dk1"/>
                </a:solidFill>
              </a:defRPr>
            </a:lvl6pPr>
            <a:lvl7pPr indent="-298450" lvl="6" marL="3200400" rtl="0">
              <a:spcBef>
                <a:spcPts val="0"/>
              </a:spcBef>
              <a:spcAft>
                <a:spcPts val="0"/>
              </a:spcAft>
              <a:buClr>
                <a:schemeClr val="dk1"/>
              </a:buClr>
              <a:buSzPts val="1100"/>
              <a:buChar char="●"/>
              <a:defRPr>
                <a:solidFill>
                  <a:schemeClr val="dk1"/>
                </a:solidFill>
              </a:defRPr>
            </a:lvl7pPr>
            <a:lvl8pPr indent="-298450" lvl="7" marL="3657600" rtl="0">
              <a:spcBef>
                <a:spcPts val="0"/>
              </a:spcBef>
              <a:spcAft>
                <a:spcPts val="0"/>
              </a:spcAft>
              <a:buClr>
                <a:schemeClr val="dk1"/>
              </a:buClr>
              <a:buSzPts val="1100"/>
              <a:buChar char="○"/>
              <a:defRPr>
                <a:solidFill>
                  <a:schemeClr val="dk1"/>
                </a:solidFill>
              </a:defRPr>
            </a:lvl8pPr>
            <a:lvl9pPr indent="-298450" lvl="8" marL="4114800" rtl="0">
              <a:spcBef>
                <a:spcPts val="0"/>
              </a:spcBef>
              <a:spcAft>
                <a:spcPts val="0"/>
              </a:spcAft>
              <a:buClr>
                <a:schemeClr val="dk1"/>
              </a:buClr>
              <a:buSzPts val="11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accent2"/>
              </a:buClr>
              <a:buSzPts val="1300"/>
              <a:buChar char="●"/>
              <a:defRPr>
                <a:solidFill>
                  <a:schemeClr val="accent2"/>
                </a:solidFill>
              </a:defRPr>
            </a:lvl1pPr>
            <a:lvl2pPr indent="-298450" lvl="1" marL="914400">
              <a:spcBef>
                <a:spcPts val="0"/>
              </a:spcBef>
              <a:spcAft>
                <a:spcPts val="0"/>
              </a:spcAft>
              <a:buClr>
                <a:schemeClr val="accent2"/>
              </a:buClr>
              <a:buSzPts val="1100"/>
              <a:buChar char="○"/>
              <a:defRPr>
                <a:solidFill>
                  <a:schemeClr val="accent2"/>
                </a:solidFill>
              </a:defRPr>
            </a:lvl2pPr>
            <a:lvl3pPr indent="-298450" lvl="2" marL="1371600">
              <a:spcBef>
                <a:spcPts val="0"/>
              </a:spcBef>
              <a:spcAft>
                <a:spcPts val="0"/>
              </a:spcAft>
              <a:buClr>
                <a:schemeClr val="accent2"/>
              </a:buClr>
              <a:buSzPts val="1100"/>
              <a:buChar char="■"/>
              <a:defRPr>
                <a:solidFill>
                  <a:schemeClr val="accent2"/>
                </a:solidFill>
              </a:defRPr>
            </a:lvl3pPr>
            <a:lvl4pPr indent="-298450" lvl="3" marL="1828800">
              <a:spcBef>
                <a:spcPts val="0"/>
              </a:spcBef>
              <a:spcAft>
                <a:spcPts val="0"/>
              </a:spcAft>
              <a:buClr>
                <a:schemeClr val="accent2"/>
              </a:buClr>
              <a:buSzPts val="1100"/>
              <a:buChar char="●"/>
              <a:defRPr>
                <a:solidFill>
                  <a:schemeClr val="accent2"/>
                </a:solidFill>
              </a:defRPr>
            </a:lvl4pPr>
            <a:lvl5pPr indent="-298450" lvl="4" marL="2286000">
              <a:spcBef>
                <a:spcPts val="0"/>
              </a:spcBef>
              <a:spcAft>
                <a:spcPts val="0"/>
              </a:spcAft>
              <a:buClr>
                <a:schemeClr val="accent2"/>
              </a:buClr>
              <a:buSzPts val="1100"/>
              <a:buChar char="○"/>
              <a:defRPr>
                <a:solidFill>
                  <a:schemeClr val="accent2"/>
                </a:solidFill>
              </a:defRPr>
            </a:lvl5pPr>
            <a:lvl6pPr indent="-298450" lvl="5" marL="2743200">
              <a:spcBef>
                <a:spcPts val="0"/>
              </a:spcBef>
              <a:spcAft>
                <a:spcPts val="0"/>
              </a:spcAft>
              <a:buClr>
                <a:schemeClr val="accent2"/>
              </a:buClr>
              <a:buSzPts val="1100"/>
              <a:buChar char="■"/>
              <a:defRPr>
                <a:solidFill>
                  <a:schemeClr val="accent2"/>
                </a:solidFill>
              </a:defRPr>
            </a:lvl6pPr>
            <a:lvl7pPr indent="-298450" lvl="6" marL="3200400">
              <a:spcBef>
                <a:spcPts val="0"/>
              </a:spcBef>
              <a:spcAft>
                <a:spcPts val="0"/>
              </a:spcAft>
              <a:buClr>
                <a:schemeClr val="accent2"/>
              </a:buClr>
              <a:buSzPts val="1100"/>
              <a:buChar char="●"/>
              <a:defRPr>
                <a:solidFill>
                  <a:schemeClr val="accent2"/>
                </a:solidFill>
              </a:defRPr>
            </a:lvl7pPr>
            <a:lvl8pPr indent="-298450" lvl="7" marL="3657600">
              <a:spcBef>
                <a:spcPts val="0"/>
              </a:spcBef>
              <a:spcAft>
                <a:spcPts val="0"/>
              </a:spcAft>
              <a:buClr>
                <a:schemeClr val="accent2"/>
              </a:buClr>
              <a:buSzPts val="1100"/>
              <a:buChar char="○"/>
              <a:defRPr>
                <a:solidFill>
                  <a:schemeClr val="accent2"/>
                </a:solidFill>
              </a:defRPr>
            </a:lvl8pPr>
            <a:lvl9pPr indent="-298450" lvl="8" marL="411480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2800"/>
              <a:buNone/>
              <a:defRPr>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1600"/>
              <a:buNone/>
              <a:defRPr sz="1600">
                <a:solidFill>
                  <a:schemeClr val="accent2"/>
                </a:solidFill>
              </a:defRPr>
            </a:lvl1pPr>
            <a:lvl2pPr lvl="1">
              <a:lnSpc>
                <a:spcPct val="100000"/>
              </a:lnSpc>
              <a:spcBef>
                <a:spcPts val="0"/>
              </a:spcBef>
              <a:spcAft>
                <a:spcPts val="0"/>
              </a:spcAft>
              <a:buClr>
                <a:schemeClr val="accent2"/>
              </a:buClr>
              <a:buSzPts val="1600"/>
              <a:buNone/>
              <a:defRPr sz="1600">
                <a:solidFill>
                  <a:schemeClr val="accent2"/>
                </a:solidFill>
              </a:defRPr>
            </a:lvl2pPr>
            <a:lvl3pPr lvl="2">
              <a:lnSpc>
                <a:spcPct val="100000"/>
              </a:lnSpc>
              <a:spcBef>
                <a:spcPts val="0"/>
              </a:spcBef>
              <a:spcAft>
                <a:spcPts val="0"/>
              </a:spcAft>
              <a:buClr>
                <a:schemeClr val="accent2"/>
              </a:buClr>
              <a:buSzPts val="1600"/>
              <a:buNone/>
              <a:defRPr sz="1600">
                <a:solidFill>
                  <a:schemeClr val="accent2"/>
                </a:solidFill>
              </a:defRPr>
            </a:lvl3pPr>
            <a:lvl4pPr lvl="3">
              <a:lnSpc>
                <a:spcPct val="100000"/>
              </a:lnSpc>
              <a:spcBef>
                <a:spcPts val="0"/>
              </a:spcBef>
              <a:spcAft>
                <a:spcPts val="0"/>
              </a:spcAft>
              <a:buClr>
                <a:schemeClr val="accent2"/>
              </a:buClr>
              <a:buSzPts val="1600"/>
              <a:buNone/>
              <a:defRPr sz="1600">
                <a:solidFill>
                  <a:schemeClr val="accent2"/>
                </a:solidFill>
              </a:defRPr>
            </a:lvl4pPr>
            <a:lvl5pPr lvl="4">
              <a:lnSpc>
                <a:spcPct val="100000"/>
              </a:lnSpc>
              <a:spcBef>
                <a:spcPts val="0"/>
              </a:spcBef>
              <a:spcAft>
                <a:spcPts val="0"/>
              </a:spcAft>
              <a:buClr>
                <a:schemeClr val="accent2"/>
              </a:buClr>
              <a:buSzPts val="1600"/>
              <a:buNone/>
              <a:defRPr sz="1600">
                <a:solidFill>
                  <a:schemeClr val="accent2"/>
                </a:solidFill>
              </a:defRPr>
            </a:lvl5pPr>
            <a:lvl6pPr lvl="5">
              <a:lnSpc>
                <a:spcPct val="100000"/>
              </a:lnSpc>
              <a:spcBef>
                <a:spcPts val="0"/>
              </a:spcBef>
              <a:spcAft>
                <a:spcPts val="0"/>
              </a:spcAft>
              <a:buClr>
                <a:schemeClr val="accent2"/>
              </a:buClr>
              <a:buSzPts val="1600"/>
              <a:buNone/>
              <a:defRPr sz="1600">
                <a:solidFill>
                  <a:schemeClr val="accent2"/>
                </a:solidFill>
              </a:defRPr>
            </a:lvl6pPr>
            <a:lvl7pPr lvl="6">
              <a:lnSpc>
                <a:spcPct val="100000"/>
              </a:lnSpc>
              <a:spcBef>
                <a:spcPts val="0"/>
              </a:spcBef>
              <a:spcAft>
                <a:spcPts val="0"/>
              </a:spcAft>
              <a:buClr>
                <a:schemeClr val="accent2"/>
              </a:buClr>
              <a:buSzPts val="1600"/>
              <a:buNone/>
              <a:defRPr sz="1600">
                <a:solidFill>
                  <a:schemeClr val="accent2"/>
                </a:solidFill>
              </a:defRPr>
            </a:lvl7pPr>
            <a:lvl8pPr lvl="7">
              <a:lnSpc>
                <a:spcPct val="100000"/>
              </a:lnSpc>
              <a:spcBef>
                <a:spcPts val="0"/>
              </a:spcBef>
              <a:spcAft>
                <a:spcPts val="0"/>
              </a:spcAft>
              <a:buClr>
                <a:schemeClr val="accent2"/>
              </a:buClr>
              <a:buSzPts val="1600"/>
              <a:buNone/>
              <a:defRPr sz="1600">
                <a:solidFill>
                  <a:schemeClr val="accent2"/>
                </a:solidFill>
              </a:defRPr>
            </a:lvl8pPr>
            <a:lvl9pPr lvl="8">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Roboto"/>
                <a:ea typeface="Roboto"/>
                <a:cs typeface="Roboto"/>
                <a:sym typeface="Roboto"/>
              </a:defRPr>
            </a:lvl1pPr>
            <a:lvl2pPr lvl="1" algn="r">
              <a:buNone/>
              <a:defRPr sz="1000">
                <a:solidFill>
                  <a:schemeClr val="dk2"/>
                </a:solidFill>
                <a:latin typeface="Roboto"/>
                <a:ea typeface="Roboto"/>
                <a:cs typeface="Roboto"/>
                <a:sym typeface="Roboto"/>
              </a:defRPr>
            </a:lvl2pPr>
            <a:lvl3pPr lvl="2" algn="r">
              <a:buNone/>
              <a:defRPr sz="1000">
                <a:solidFill>
                  <a:schemeClr val="dk2"/>
                </a:solidFill>
                <a:latin typeface="Roboto"/>
                <a:ea typeface="Roboto"/>
                <a:cs typeface="Roboto"/>
                <a:sym typeface="Roboto"/>
              </a:defRPr>
            </a:lvl3pPr>
            <a:lvl4pPr lvl="3" algn="r">
              <a:buNone/>
              <a:defRPr sz="1000">
                <a:solidFill>
                  <a:schemeClr val="dk2"/>
                </a:solidFill>
                <a:latin typeface="Roboto"/>
                <a:ea typeface="Roboto"/>
                <a:cs typeface="Roboto"/>
                <a:sym typeface="Roboto"/>
              </a:defRPr>
            </a:lvl4pPr>
            <a:lvl5pPr lvl="4" algn="r">
              <a:buNone/>
              <a:defRPr sz="1000">
                <a:solidFill>
                  <a:schemeClr val="dk2"/>
                </a:solidFill>
                <a:latin typeface="Roboto"/>
                <a:ea typeface="Roboto"/>
                <a:cs typeface="Roboto"/>
                <a:sym typeface="Roboto"/>
              </a:defRPr>
            </a:lvl5pPr>
            <a:lvl6pPr lvl="5" algn="r">
              <a:buNone/>
              <a:defRPr sz="1000">
                <a:solidFill>
                  <a:schemeClr val="dk2"/>
                </a:solidFill>
                <a:latin typeface="Roboto"/>
                <a:ea typeface="Roboto"/>
                <a:cs typeface="Roboto"/>
                <a:sym typeface="Roboto"/>
              </a:defRPr>
            </a:lvl6pPr>
            <a:lvl7pPr lvl="6" algn="r">
              <a:buNone/>
              <a:defRPr sz="1000">
                <a:solidFill>
                  <a:schemeClr val="dk2"/>
                </a:solidFill>
                <a:latin typeface="Roboto"/>
                <a:ea typeface="Roboto"/>
                <a:cs typeface="Roboto"/>
                <a:sym typeface="Roboto"/>
              </a:defRPr>
            </a:lvl7pPr>
            <a:lvl8pPr lvl="7" algn="r">
              <a:buNone/>
              <a:defRPr sz="1000">
                <a:solidFill>
                  <a:schemeClr val="dk2"/>
                </a:solidFill>
                <a:latin typeface="Roboto"/>
                <a:ea typeface="Roboto"/>
                <a:cs typeface="Roboto"/>
                <a:sym typeface="Roboto"/>
              </a:defRPr>
            </a:lvl8pPr>
            <a:lvl9pPr lvl="8"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5.jpg"/><Relationship Id="rId4" Type="http://schemas.openxmlformats.org/officeDocument/2006/relationships/image" Target="../media/image21.png"/><Relationship Id="rId5"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7"/>
          <p:cNvSpPr txBox="1"/>
          <p:nvPr>
            <p:ph type="ctrTitle"/>
          </p:nvPr>
        </p:nvSpPr>
        <p:spPr>
          <a:xfrm>
            <a:off x="2803275" y="707325"/>
            <a:ext cx="3537600" cy="326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2000"/>
              <a:t>COVID-19 vaccination progress around the world</a:t>
            </a:r>
            <a:endParaRPr sz="2000"/>
          </a:p>
        </p:txBody>
      </p:sp>
      <p:sp>
        <p:nvSpPr>
          <p:cNvPr id="125" name="Google Shape;125;p17"/>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600"/>
              </a:spcAft>
              <a:buNone/>
            </a:pPr>
            <a:r>
              <a:rPr lang="fr"/>
              <a:t>Le meilleur outil de marketing pour votre entreprise.</a:t>
            </a:r>
            <a:endParaRPr/>
          </a:p>
        </p:txBody>
      </p:sp>
      <p:pic>
        <p:nvPicPr>
          <p:cNvPr id="126" name="Google Shape;126;p17"/>
          <p:cNvPicPr preferRelativeResize="0"/>
          <p:nvPr/>
        </p:nvPicPr>
        <p:blipFill>
          <a:blip r:embed="rId3">
            <a:alphaModFix/>
          </a:blip>
          <a:stretch>
            <a:fillRect/>
          </a:stretch>
        </p:blipFill>
        <p:spPr>
          <a:xfrm>
            <a:off x="0" y="0"/>
            <a:ext cx="9144000" cy="5143500"/>
          </a:xfrm>
          <a:prstGeom prst="rect">
            <a:avLst/>
          </a:prstGeom>
          <a:noFill/>
          <a:ln>
            <a:noFill/>
          </a:ln>
        </p:spPr>
      </p:pic>
      <p:sp>
        <p:nvSpPr>
          <p:cNvPr id="127" name="Google Shape;127;p17"/>
          <p:cNvSpPr txBox="1"/>
          <p:nvPr/>
        </p:nvSpPr>
        <p:spPr>
          <a:xfrm>
            <a:off x="4807325" y="3260900"/>
            <a:ext cx="37653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solidFill>
                  <a:schemeClr val="dk1"/>
                </a:solidFill>
                <a:highlight>
                  <a:schemeClr val="lt1"/>
                </a:highlight>
                <a:latin typeface="Lato"/>
                <a:ea typeface="Lato"/>
                <a:cs typeface="Lato"/>
                <a:sym typeface="Lato"/>
              </a:rPr>
              <a:t>Vaccination Progress Around The World </a:t>
            </a:r>
            <a:endParaRPr>
              <a:solidFill>
                <a:schemeClr val="dk1"/>
              </a:solidFill>
              <a:highlight>
                <a:schemeClr val="lt1"/>
              </a:highlight>
              <a:latin typeface="Lato"/>
              <a:ea typeface="Lato"/>
              <a:cs typeface="Lato"/>
              <a:sym typeface="Lato"/>
            </a:endParaRPr>
          </a:p>
        </p:txBody>
      </p:sp>
      <p:sp>
        <p:nvSpPr>
          <p:cNvPr id="128" name="Google Shape;128;p17"/>
          <p:cNvSpPr txBox="1"/>
          <p:nvPr/>
        </p:nvSpPr>
        <p:spPr>
          <a:xfrm>
            <a:off x="7414175" y="4571975"/>
            <a:ext cx="15282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latin typeface="Lato"/>
                <a:ea typeface="Lato"/>
                <a:cs typeface="Lato"/>
                <a:sym typeface="Lato"/>
              </a:rPr>
              <a:t>Marwa Drihem </a:t>
            </a:r>
            <a:endParaRPr>
              <a:latin typeface="Lato"/>
              <a:ea typeface="Lato"/>
              <a:cs typeface="Lato"/>
              <a:sym typeface="Lato"/>
            </a:endParaRPr>
          </a:p>
        </p:txBody>
      </p:sp>
      <p:pic>
        <p:nvPicPr>
          <p:cNvPr id="129" name="Google Shape;129;p17"/>
          <p:cNvPicPr preferRelativeResize="0"/>
          <p:nvPr/>
        </p:nvPicPr>
        <p:blipFill>
          <a:blip r:embed="rId4">
            <a:alphaModFix/>
          </a:blip>
          <a:stretch>
            <a:fillRect/>
          </a:stretch>
        </p:blipFill>
        <p:spPr>
          <a:xfrm>
            <a:off x="3611054" y="71775"/>
            <a:ext cx="1265719" cy="400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6"/>
          <p:cNvSpPr txBox="1"/>
          <p:nvPr/>
        </p:nvSpPr>
        <p:spPr>
          <a:xfrm>
            <a:off x="1120575" y="4560775"/>
            <a:ext cx="7104600" cy="34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050">
                <a:highlight>
                  <a:srgbClr val="FFFFFF"/>
                </a:highlight>
              </a:rPr>
              <a:t>If you look closely, you will see that July came before June. Therefore, I would reindex these two months.</a:t>
            </a:r>
            <a:endParaRPr/>
          </a:p>
        </p:txBody>
      </p:sp>
      <p:pic>
        <p:nvPicPr>
          <p:cNvPr id="196" name="Google Shape;196;p26"/>
          <p:cNvPicPr preferRelativeResize="0"/>
          <p:nvPr/>
        </p:nvPicPr>
        <p:blipFill>
          <a:blip r:embed="rId3">
            <a:alphaModFix/>
          </a:blip>
          <a:stretch>
            <a:fillRect/>
          </a:stretch>
        </p:blipFill>
        <p:spPr>
          <a:xfrm>
            <a:off x="2147050" y="203950"/>
            <a:ext cx="4262725" cy="42559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pic>
        <p:nvPicPr>
          <p:cNvPr id="201" name="Google Shape;201;p27"/>
          <p:cNvPicPr preferRelativeResize="0"/>
          <p:nvPr/>
        </p:nvPicPr>
        <p:blipFill>
          <a:blip r:embed="rId3">
            <a:alphaModFix/>
          </a:blip>
          <a:stretch>
            <a:fillRect/>
          </a:stretch>
        </p:blipFill>
        <p:spPr>
          <a:xfrm>
            <a:off x="242050" y="152400"/>
            <a:ext cx="8330451" cy="4838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pic>
        <p:nvPicPr>
          <p:cNvPr id="206" name="Google Shape;206;p28"/>
          <p:cNvPicPr preferRelativeResize="0"/>
          <p:nvPr/>
        </p:nvPicPr>
        <p:blipFill>
          <a:blip r:embed="rId3">
            <a:alphaModFix/>
          </a:blip>
          <a:stretch>
            <a:fillRect/>
          </a:stretch>
        </p:blipFill>
        <p:spPr>
          <a:xfrm>
            <a:off x="1922925" y="1023100"/>
            <a:ext cx="4957475" cy="30972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29"/>
          <p:cNvPicPr preferRelativeResize="0"/>
          <p:nvPr/>
        </p:nvPicPr>
        <p:blipFill>
          <a:blip r:embed="rId3">
            <a:alphaModFix/>
          </a:blip>
          <a:stretch>
            <a:fillRect/>
          </a:stretch>
        </p:blipFill>
        <p:spPr>
          <a:xfrm>
            <a:off x="1060075" y="107575"/>
            <a:ext cx="6807385" cy="483869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pic>
        <p:nvPicPr>
          <p:cNvPr id="216" name="Google Shape;216;p30"/>
          <p:cNvPicPr preferRelativeResize="0"/>
          <p:nvPr/>
        </p:nvPicPr>
        <p:blipFill>
          <a:blip r:embed="rId3">
            <a:alphaModFix/>
          </a:blip>
          <a:stretch>
            <a:fillRect/>
          </a:stretch>
        </p:blipFill>
        <p:spPr>
          <a:xfrm>
            <a:off x="969138" y="107575"/>
            <a:ext cx="6959213" cy="4838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1"/>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22" name="Google Shape;222;p31"/>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23" name="Google Shape;223;p31"/>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224" name="Google Shape;224;p31"/>
          <p:cNvPicPr preferRelativeResize="0"/>
          <p:nvPr/>
        </p:nvPicPr>
        <p:blipFill rotWithShape="1">
          <a:blip r:embed="rId3">
            <a:alphaModFix/>
          </a:blip>
          <a:srcRect b="13290" l="0" r="0" t="-13290"/>
          <a:stretch/>
        </p:blipFill>
        <p:spPr>
          <a:xfrm>
            <a:off x="-12" y="-806825"/>
            <a:ext cx="9211226" cy="60175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2"/>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30" name="Google Shape;230;p32"/>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1" name="Google Shape;231;p32"/>
          <p:cNvPicPr preferRelativeResize="0"/>
          <p:nvPr/>
        </p:nvPicPr>
        <p:blipFill>
          <a:blip r:embed="rId3">
            <a:alphaModFix/>
          </a:blip>
          <a:stretch>
            <a:fillRect/>
          </a:stretch>
        </p:blipFill>
        <p:spPr>
          <a:xfrm>
            <a:off x="0" y="0"/>
            <a:ext cx="11015399" cy="67347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pic>
        <p:nvPicPr>
          <p:cNvPr id="236" name="Google Shape;236;p33"/>
          <p:cNvPicPr preferRelativeResize="0"/>
          <p:nvPr/>
        </p:nvPicPr>
        <p:blipFill>
          <a:blip r:embed="rId3">
            <a:alphaModFix/>
          </a:blip>
          <a:stretch>
            <a:fillRect/>
          </a:stretch>
        </p:blipFill>
        <p:spPr>
          <a:xfrm>
            <a:off x="0" y="0"/>
            <a:ext cx="9144000" cy="5143500"/>
          </a:xfrm>
          <a:prstGeom prst="rect">
            <a:avLst/>
          </a:prstGeom>
          <a:noFill/>
          <a:ln>
            <a:noFill/>
          </a:ln>
        </p:spPr>
      </p:pic>
      <p:sp>
        <p:nvSpPr>
          <p:cNvPr id="237" name="Google Shape;237;p33"/>
          <p:cNvSpPr txBox="1"/>
          <p:nvPr/>
        </p:nvSpPr>
        <p:spPr>
          <a:xfrm>
            <a:off x="739600" y="1355900"/>
            <a:ext cx="4479300" cy="29475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750" u="sng">
                <a:latin typeface="Merriweather"/>
                <a:ea typeface="Merriweather"/>
                <a:cs typeface="Merriweather"/>
                <a:sym typeface="Merriweather"/>
              </a:rPr>
              <a:t>                                              </a:t>
            </a:r>
            <a:r>
              <a:rPr lang="fr" sz="1750" u="sng">
                <a:latin typeface="Merriweather"/>
                <a:ea typeface="Merriweather"/>
                <a:cs typeface="Merriweather"/>
                <a:sym typeface="Merriweather"/>
              </a:rPr>
              <a:t>CONCLUSION:</a:t>
            </a:r>
            <a:endParaRPr sz="1750" u="sng">
              <a:latin typeface="Merriweather"/>
              <a:ea typeface="Merriweather"/>
              <a:cs typeface="Merriweather"/>
              <a:sym typeface="Merriweather"/>
            </a:endParaRPr>
          </a:p>
          <a:p>
            <a:pPr indent="0" lvl="0" marL="0" rtl="0" algn="l">
              <a:spcBef>
                <a:spcPts val="0"/>
              </a:spcBef>
              <a:spcAft>
                <a:spcPts val="0"/>
              </a:spcAft>
              <a:buNone/>
            </a:pPr>
            <a:r>
              <a:t/>
            </a:r>
            <a:endParaRPr sz="1350">
              <a:highlight>
                <a:srgbClr val="FFFFFF"/>
              </a:highlight>
            </a:endParaRPr>
          </a:p>
          <a:p>
            <a:pPr indent="0" lvl="0" marL="0" rtl="0" algn="l">
              <a:spcBef>
                <a:spcPts val="0"/>
              </a:spcBef>
              <a:spcAft>
                <a:spcPts val="0"/>
              </a:spcAft>
              <a:buNone/>
            </a:pPr>
            <a:r>
              <a:t/>
            </a:r>
            <a:endParaRPr sz="1350">
              <a:highlight>
                <a:srgbClr val="FFFFFF"/>
              </a:highlight>
            </a:endParaRPr>
          </a:p>
          <a:p>
            <a:pPr indent="0" lvl="0" marL="0" rtl="0" algn="l">
              <a:spcBef>
                <a:spcPts val="0"/>
              </a:spcBef>
              <a:spcAft>
                <a:spcPts val="0"/>
              </a:spcAft>
              <a:buNone/>
            </a:pPr>
            <a:r>
              <a:rPr lang="fr" sz="1350">
                <a:highlight>
                  <a:srgbClr val="FFFFFF"/>
                </a:highlight>
              </a:rPr>
              <a:t> Humanity today is actively confronting the global pandemic. Despite the active increase in infection in early 2020, mankind has managed to develop a weapon against the virus and reduce the number of cases and deaths around the world. The positive trend towards an improvement in the epidemiological situation in the world still persists, but the battle is not over yet. Humanity must be on the alert.</a:t>
            </a:r>
            <a:endParaRPr sz="1350">
              <a:highlight>
                <a:srgbClr val="FFFFFF"/>
              </a:highlight>
            </a:endParaRPr>
          </a:p>
          <a:p>
            <a:pPr indent="0" lvl="0" marL="0" rtl="0" algn="l">
              <a:spcBef>
                <a:spcPts val="0"/>
              </a:spcBef>
              <a:spcAft>
                <a:spcPts val="0"/>
              </a:spcAft>
              <a:buNone/>
            </a:pPr>
            <a:r>
              <a:t/>
            </a:r>
            <a:endParaRPr sz="1350">
              <a:highlight>
                <a:srgbClr val="FFFFFF"/>
              </a:highlight>
            </a:endParaRPr>
          </a:p>
          <a:p>
            <a:pPr indent="0" lvl="0" marL="0" rtl="0" algn="l">
              <a:spcBef>
                <a:spcPts val="0"/>
              </a:spcBef>
              <a:spcAft>
                <a:spcPts val="0"/>
              </a:spcAft>
              <a:buNone/>
            </a:pPr>
            <a:r>
              <a:t/>
            </a:r>
            <a:endParaRPr sz="1350">
              <a:highlight>
                <a:srgbClr val="FFFFFF"/>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pic>
        <p:nvPicPr>
          <p:cNvPr id="242" name="Google Shape;242;p34"/>
          <p:cNvPicPr preferRelativeResize="0"/>
          <p:nvPr/>
        </p:nvPicPr>
        <p:blipFill>
          <a:blip r:embed="rId3">
            <a:alphaModFix/>
          </a:blip>
          <a:stretch>
            <a:fillRect/>
          </a:stretch>
        </p:blipFill>
        <p:spPr>
          <a:xfrm>
            <a:off x="0" y="0"/>
            <a:ext cx="9144000" cy="5143500"/>
          </a:xfrm>
          <a:prstGeom prst="rect">
            <a:avLst/>
          </a:prstGeom>
          <a:noFill/>
          <a:ln>
            <a:noFill/>
          </a:ln>
        </p:spPr>
      </p:pic>
      <p:pic>
        <p:nvPicPr>
          <p:cNvPr id="243" name="Google Shape;243;p34"/>
          <p:cNvPicPr preferRelativeResize="0"/>
          <p:nvPr/>
        </p:nvPicPr>
        <p:blipFill>
          <a:blip r:embed="rId4">
            <a:alphaModFix/>
          </a:blip>
          <a:stretch>
            <a:fillRect/>
          </a:stretch>
        </p:blipFill>
        <p:spPr>
          <a:xfrm>
            <a:off x="4150475" y="1898675"/>
            <a:ext cx="4930474" cy="3201601"/>
          </a:xfrm>
          <a:prstGeom prst="rect">
            <a:avLst/>
          </a:prstGeom>
          <a:noFill/>
          <a:ln>
            <a:noFill/>
          </a:ln>
        </p:spPr>
      </p:pic>
      <p:sp>
        <p:nvSpPr>
          <p:cNvPr id="244" name="Google Shape;244;p34"/>
          <p:cNvSpPr txBox="1"/>
          <p:nvPr/>
        </p:nvSpPr>
        <p:spPr>
          <a:xfrm>
            <a:off x="89675" y="1781725"/>
            <a:ext cx="4347900" cy="34170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pic>
        <p:nvPicPr>
          <p:cNvPr id="245" name="Google Shape;245;p34"/>
          <p:cNvPicPr preferRelativeResize="0"/>
          <p:nvPr/>
        </p:nvPicPr>
        <p:blipFill>
          <a:blip r:embed="rId5">
            <a:alphaModFix/>
          </a:blip>
          <a:stretch>
            <a:fillRect/>
          </a:stretch>
        </p:blipFill>
        <p:spPr>
          <a:xfrm>
            <a:off x="4647200" y="1154200"/>
            <a:ext cx="2354625" cy="7444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3" presetSubtype="16">
                                  <p:stCondLst>
                                    <p:cond delay="0"/>
                                  </p:stCondLst>
                                  <p:childTnLst>
                                    <p:set>
                                      <p:cBhvr>
                                        <p:cTn dur="1" fill="hold">
                                          <p:stCondLst>
                                            <p:cond delay="0"/>
                                          </p:stCondLst>
                                        </p:cTn>
                                        <p:tgtEl>
                                          <p:spTgt spid="243"/>
                                        </p:tgtEl>
                                        <p:attrNameLst>
                                          <p:attrName>style.visibility</p:attrName>
                                        </p:attrNameLst>
                                      </p:cBhvr>
                                      <p:to>
                                        <p:strVal val="visible"/>
                                      </p:to>
                                    </p:set>
                                    <p:anim calcmode="lin" valueType="num">
                                      <p:cBhvr additive="base">
                                        <p:cTn dur="600"/>
                                        <p:tgtEl>
                                          <p:spTgt spid="243"/>
                                        </p:tgtEl>
                                        <p:attrNameLst>
                                          <p:attrName>ppt_w</p:attrName>
                                        </p:attrNameLst>
                                      </p:cBhvr>
                                      <p:tavLst>
                                        <p:tav fmla="" tm="0">
                                          <p:val>
                                            <p:strVal val="0"/>
                                          </p:val>
                                        </p:tav>
                                        <p:tav fmla="" tm="100000">
                                          <p:val>
                                            <p:strVal val="#ppt_w"/>
                                          </p:val>
                                        </p:tav>
                                      </p:tavLst>
                                    </p:anim>
                                    <p:anim calcmode="lin" valueType="num">
                                      <p:cBhvr additive="base">
                                        <p:cTn dur="600"/>
                                        <p:tgtEl>
                                          <p:spTgt spid="243"/>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8"/>
          <p:cNvSpPr txBox="1"/>
          <p:nvPr/>
        </p:nvSpPr>
        <p:spPr>
          <a:xfrm>
            <a:off x="1047775" y="1056050"/>
            <a:ext cx="5821500" cy="20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350">
              <a:solidFill>
                <a:srgbClr val="DC143C"/>
              </a:solidFill>
              <a:highlight>
                <a:srgbClr val="FFFFFF"/>
              </a:highlight>
            </a:endParaRPr>
          </a:p>
          <a:p>
            <a:pPr indent="0" lvl="0" marL="0" rtl="0" algn="l">
              <a:lnSpc>
                <a:spcPct val="130000"/>
              </a:lnSpc>
              <a:spcBef>
                <a:spcPts val="900"/>
              </a:spcBef>
              <a:spcAft>
                <a:spcPts val="0"/>
              </a:spcAft>
              <a:buNone/>
            </a:pPr>
            <a:r>
              <a:t/>
            </a:r>
            <a:endParaRPr sz="1150">
              <a:highlight>
                <a:srgbClr val="FFFFFF"/>
              </a:highlight>
            </a:endParaRPr>
          </a:p>
          <a:p>
            <a:pPr indent="0" lvl="0" marL="0" rtl="0" algn="l">
              <a:lnSpc>
                <a:spcPct val="115000"/>
              </a:lnSpc>
              <a:spcBef>
                <a:spcPts val="1200"/>
              </a:spcBef>
              <a:spcAft>
                <a:spcPts val="0"/>
              </a:spcAft>
              <a:buNone/>
            </a:pPr>
            <a:r>
              <a:t/>
            </a:r>
            <a:endParaRPr sz="1100"/>
          </a:p>
          <a:p>
            <a:pPr indent="0" lvl="0" marL="0" rtl="0" algn="l">
              <a:lnSpc>
                <a:spcPct val="100000"/>
              </a:lnSpc>
              <a:spcBef>
                <a:spcPts val="0"/>
              </a:spcBef>
              <a:spcAft>
                <a:spcPts val="900"/>
              </a:spcAft>
              <a:buNone/>
            </a:pPr>
            <a:r>
              <a:t/>
            </a:r>
            <a:endParaRPr>
              <a:solidFill>
                <a:srgbClr val="FFFFFF"/>
              </a:solidFill>
              <a:latin typeface="Montserrat"/>
              <a:ea typeface="Montserrat"/>
              <a:cs typeface="Montserrat"/>
              <a:sym typeface="Montserrat"/>
            </a:endParaRPr>
          </a:p>
        </p:txBody>
      </p:sp>
      <p:pic>
        <p:nvPicPr>
          <p:cNvPr id="135" name="Google Shape;135;p18"/>
          <p:cNvPicPr preferRelativeResize="0"/>
          <p:nvPr/>
        </p:nvPicPr>
        <p:blipFill>
          <a:blip r:embed="rId3">
            <a:alphaModFix/>
          </a:blip>
          <a:stretch>
            <a:fillRect/>
          </a:stretch>
        </p:blipFill>
        <p:spPr>
          <a:xfrm>
            <a:off x="0" y="0"/>
            <a:ext cx="9144000" cy="5143500"/>
          </a:xfrm>
          <a:prstGeom prst="rect">
            <a:avLst/>
          </a:prstGeom>
          <a:noFill/>
          <a:ln>
            <a:noFill/>
          </a:ln>
        </p:spPr>
      </p:pic>
      <p:sp>
        <p:nvSpPr>
          <p:cNvPr id="136" name="Google Shape;136;p18"/>
          <p:cNvSpPr txBox="1"/>
          <p:nvPr/>
        </p:nvSpPr>
        <p:spPr>
          <a:xfrm>
            <a:off x="1271900" y="1579500"/>
            <a:ext cx="2538000" cy="877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a:p>
            <a:pPr indent="0" lvl="0" marL="0" rtl="0" algn="ctr">
              <a:spcBef>
                <a:spcPts val="0"/>
              </a:spcBef>
              <a:spcAft>
                <a:spcPts val="0"/>
              </a:spcAft>
              <a:buNone/>
            </a:pPr>
            <a:r>
              <a:rPr lang="fr" sz="1700" u="sng">
                <a:solidFill>
                  <a:schemeClr val="dk1"/>
                </a:solidFill>
                <a:latin typeface="Merriweather"/>
                <a:ea typeface="Merriweather"/>
                <a:cs typeface="Merriweather"/>
                <a:sym typeface="Merriweather"/>
              </a:rPr>
              <a:t>Introduction</a:t>
            </a:r>
            <a:endParaRPr sz="1700" u="sng">
              <a:solidFill>
                <a:schemeClr val="dk1"/>
              </a:solidFill>
              <a:latin typeface="Merriweather"/>
              <a:ea typeface="Merriweather"/>
              <a:cs typeface="Merriweather"/>
              <a:sym typeface="Merriweather"/>
            </a:endParaRPr>
          </a:p>
          <a:p>
            <a:pPr indent="0" lvl="0" marL="0" rtl="0" algn="l">
              <a:spcBef>
                <a:spcPts val="0"/>
              </a:spcBef>
              <a:spcAft>
                <a:spcPts val="0"/>
              </a:spcAft>
              <a:buNone/>
            </a:pPr>
            <a:r>
              <a:t/>
            </a:r>
            <a:endParaRPr>
              <a:latin typeface="Roboto"/>
              <a:ea typeface="Roboto"/>
              <a:cs typeface="Roboto"/>
              <a:sym typeface="Roboto"/>
            </a:endParaRPr>
          </a:p>
        </p:txBody>
      </p:sp>
      <p:sp>
        <p:nvSpPr>
          <p:cNvPr id="137" name="Google Shape;137;p18"/>
          <p:cNvSpPr txBox="1"/>
          <p:nvPr/>
        </p:nvSpPr>
        <p:spPr>
          <a:xfrm>
            <a:off x="5300375" y="1602450"/>
            <a:ext cx="2936100" cy="861900"/>
          </a:xfrm>
          <a:prstGeom prst="rect">
            <a:avLst/>
          </a:prstGeom>
          <a:solidFill>
            <a:schemeClr val="lt1"/>
          </a:solidFill>
          <a:ln>
            <a:noFill/>
          </a:ln>
        </p:spPr>
        <p:txBody>
          <a:bodyPr anchorCtr="0" anchor="b" bIns="91425" lIns="91425" spcFirstLastPara="1" rIns="91425" wrap="square" tIns="91425">
            <a:normAutofit fontScale="47500" lnSpcReduction="20000"/>
          </a:bodyPr>
          <a:lstStyle/>
          <a:p>
            <a:pPr indent="0" lvl="0" marL="0" rtl="0" algn="ctr">
              <a:spcBef>
                <a:spcPts val="0"/>
              </a:spcBef>
              <a:spcAft>
                <a:spcPts val="0"/>
              </a:spcAft>
              <a:buNone/>
            </a:pPr>
            <a:r>
              <a:t/>
            </a:r>
            <a:endParaRPr sz="1600" u="sng">
              <a:latin typeface="Merriweather"/>
              <a:ea typeface="Merriweather"/>
              <a:cs typeface="Merriweather"/>
              <a:sym typeface="Merriweather"/>
            </a:endParaRPr>
          </a:p>
          <a:p>
            <a:pPr indent="0" lvl="0" marL="0" rtl="0" algn="ctr">
              <a:spcBef>
                <a:spcPts val="0"/>
              </a:spcBef>
              <a:spcAft>
                <a:spcPts val="0"/>
              </a:spcAft>
              <a:buNone/>
            </a:pPr>
            <a:r>
              <a:t/>
            </a:r>
            <a:endParaRPr sz="1885" u="sng">
              <a:latin typeface="Merriweather"/>
              <a:ea typeface="Merriweather"/>
              <a:cs typeface="Merriweather"/>
              <a:sym typeface="Merriweather"/>
            </a:endParaRPr>
          </a:p>
          <a:p>
            <a:pPr indent="0" lvl="0" marL="0" rtl="0" algn="ctr">
              <a:spcBef>
                <a:spcPts val="0"/>
              </a:spcBef>
              <a:spcAft>
                <a:spcPts val="0"/>
              </a:spcAft>
              <a:buNone/>
            </a:pPr>
            <a:r>
              <a:rPr lang="fr" sz="3244" u="sng">
                <a:latin typeface="Merriweather"/>
                <a:ea typeface="Merriweather"/>
                <a:cs typeface="Merriweather"/>
                <a:sym typeface="Merriweather"/>
              </a:rPr>
              <a:t>Preparing for the battle</a:t>
            </a:r>
            <a:endParaRPr sz="3244" u="sng">
              <a:latin typeface="Merriweather"/>
              <a:ea typeface="Merriweather"/>
              <a:cs typeface="Merriweather"/>
              <a:sym typeface="Merriweather"/>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138" name="Google Shape;138;p18"/>
          <p:cNvSpPr txBox="1"/>
          <p:nvPr/>
        </p:nvSpPr>
        <p:spPr>
          <a:xfrm>
            <a:off x="1271900" y="3619500"/>
            <a:ext cx="2739900" cy="8619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a:p>
            <a:pPr indent="0" lvl="0" marL="0" rtl="0" algn="ctr">
              <a:spcBef>
                <a:spcPts val="0"/>
              </a:spcBef>
              <a:spcAft>
                <a:spcPts val="0"/>
              </a:spcAft>
              <a:buNone/>
            </a:pPr>
            <a:r>
              <a:rPr lang="fr" sz="1600" u="sng">
                <a:latin typeface="Merriweather"/>
                <a:ea typeface="Merriweather"/>
                <a:cs typeface="Merriweather"/>
                <a:sym typeface="Merriweather"/>
              </a:rPr>
              <a:t> The battle</a:t>
            </a:r>
            <a:endParaRPr sz="1600" u="sng">
              <a:latin typeface="Merriweather"/>
              <a:ea typeface="Merriweather"/>
              <a:cs typeface="Merriweather"/>
              <a:sym typeface="Merriweather"/>
            </a:endParaRPr>
          </a:p>
          <a:p>
            <a:pPr indent="0" lvl="0" marL="0" rtl="0" algn="l">
              <a:spcBef>
                <a:spcPts val="0"/>
              </a:spcBef>
              <a:spcAft>
                <a:spcPts val="0"/>
              </a:spcAft>
              <a:buNone/>
            </a:pPr>
            <a:r>
              <a:rPr lang="fr">
                <a:latin typeface="Roboto"/>
                <a:ea typeface="Roboto"/>
                <a:cs typeface="Roboto"/>
                <a:sym typeface="Roboto"/>
              </a:rPr>
              <a:t>                                                           </a:t>
            </a:r>
            <a:endParaRPr>
              <a:latin typeface="Roboto"/>
              <a:ea typeface="Roboto"/>
              <a:cs typeface="Roboto"/>
              <a:sym typeface="Roboto"/>
            </a:endParaRPr>
          </a:p>
        </p:txBody>
      </p:sp>
      <p:sp>
        <p:nvSpPr>
          <p:cNvPr id="139" name="Google Shape;139;p18"/>
          <p:cNvSpPr txBox="1"/>
          <p:nvPr/>
        </p:nvSpPr>
        <p:spPr>
          <a:xfrm>
            <a:off x="5300375" y="3596550"/>
            <a:ext cx="2538000" cy="877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a:p>
            <a:pPr indent="0" lvl="0" marL="0" rtl="0" algn="ctr">
              <a:spcBef>
                <a:spcPts val="0"/>
              </a:spcBef>
              <a:spcAft>
                <a:spcPts val="0"/>
              </a:spcAft>
              <a:buNone/>
            </a:pPr>
            <a:r>
              <a:rPr lang="fr" sz="1700" u="sng">
                <a:latin typeface="Merriweather"/>
                <a:ea typeface="Merriweather"/>
                <a:cs typeface="Merriweather"/>
                <a:sym typeface="Merriweather"/>
              </a:rPr>
              <a:t>Conclusion</a:t>
            </a:r>
            <a:endParaRPr sz="1700" u="sng">
              <a:latin typeface="Merriweather"/>
              <a:ea typeface="Merriweather"/>
              <a:cs typeface="Merriweather"/>
              <a:sym typeface="Merriweather"/>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9"/>
          <p:cNvSpPr txBox="1"/>
          <p:nvPr>
            <p:ph type="title"/>
          </p:nvPr>
        </p:nvSpPr>
        <p:spPr>
          <a:xfrm>
            <a:off x="5076200" y="1151050"/>
            <a:ext cx="8520600" cy="1986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fr" sz="4000" u="sng">
                <a:solidFill>
                  <a:schemeClr val="lt1"/>
                </a:solidFill>
                <a:latin typeface="Playfair Display Regular"/>
                <a:ea typeface="Playfair Display Regular"/>
                <a:cs typeface="Playfair Display Regular"/>
                <a:sym typeface="Playfair Display Regular"/>
              </a:rPr>
              <a:t>Introduction</a:t>
            </a:r>
            <a:r>
              <a:rPr lang="fr" sz="4000" u="sng">
                <a:solidFill>
                  <a:schemeClr val="lt1"/>
                </a:solidFill>
                <a:latin typeface="Caveat"/>
                <a:ea typeface="Caveat"/>
                <a:cs typeface="Caveat"/>
                <a:sym typeface="Caveat"/>
              </a:rPr>
              <a:t>:</a:t>
            </a:r>
            <a:endParaRPr sz="4000" u="sng">
              <a:solidFill>
                <a:schemeClr val="lt1"/>
              </a:solidFill>
              <a:latin typeface="Caveat"/>
              <a:ea typeface="Caveat"/>
              <a:cs typeface="Caveat"/>
              <a:sym typeface="Caveat"/>
            </a:endParaRPr>
          </a:p>
        </p:txBody>
      </p:sp>
      <p:pic>
        <p:nvPicPr>
          <p:cNvPr id="145" name="Google Shape;145;p19"/>
          <p:cNvPicPr preferRelativeResize="0"/>
          <p:nvPr/>
        </p:nvPicPr>
        <p:blipFill>
          <a:blip r:embed="rId3">
            <a:alphaModFix/>
          </a:blip>
          <a:stretch>
            <a:fillRect/>
          </a:stretch>
        </p:blipFill>
        <p:spPr>
          <a:xfrm>
            <a:off x="0" y="0"/>
            <a:ext cx="9144000" cy="5143500"/>
          </a:xfrm>
          <a:prstGeom prst="rect">
            <a:avLst/>
          </a:prstGeom>
          <a:noFill/>
          <a:ln>
            <a:noFill/>
          </a:ln>
        </p:spPr>
      </p:pic>
      <p:sp>
        <p:nvSpPr>
          <p:cNvPr id="146" name="Google Shape;146;p19"/>
          <p:cNvSpPr txBox="1"/>
          <p:nvPr/>
        </p:nvSpPr>
        <p:spPr>
          <a:xfrm>
            <a:off x="4303050" y="2420475"/>
            <a:ext cx="4168500" cy="31539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2500" u="sng">
                <a:latin typeface="Merriweather"/>
                <a:ea typeface="Merriweather"/>
                <a:cs typeface="Merriweather"/>
                <a:sym typeface="Merriweather"/>
              </a:rPr>
              <a:t>Introduction</a:t>
            </a:r>
            <a:endParaRPr sz="2500" u="sng">
              <a:latin typeface="Merriweather"/>
              <a:ea typeface="Merriweather"/>
              <a:cs typeface="Merriweather"/>
              <a:sym typeface="Merriweather"/>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lnSpc>
                <a:spcPct val="170000"/>
              </a:lnSpc>
              <a:spcBef>
                <a:spcPts val="0"/>
              </a:spcBef>
              <a:spcAft>
                <a:spcPts val="0"/>
              </a:spcAft>
              <a:buNone/>
            </a:pPr>
            <a:r>
              <a:t/>
            </a:r>
            <a:endParaRPr sz="950">
              <a:highlight>
                <a:srgbClr val="FFFFFF"/>
              </a:highlight>
            </a:endParaRPr>
          </a:p>
          <a:p>
            <a:pPr indent="0" lvl="0" marL="0" rtl="0" algn="l">
              <a:lnSpc>
                <a:spcPct val="170000"/>
              </a:lnSpc>
              <a:spcBef>
                <a:spcPts val="900"/>
              </a:spcBef>
              <a:spcAft>
                <a:spcPts val="0"/>
              </a:spcAft>
              <a:buNone/>
            </a:pPr>
            <a:r>
              <a:rPr lang="fr" sz="950">
                <a:highlight>
                  <a:srgbClr val="FFFFFF"/>
                </a:highlight>
              </a:rPr>
              <a:t>At the moment, I guess almost everyone in this world has heard at least once about COVID-19. It has been nearly two years since the world recorded the first case of COVID-19. Fortunately, we have produced several types of vaccines against the pandemic. If you regurlarly update daily news, you must see and hear about COVID-19 statistics</a:t>
            </a:r>
            <a:endParaRPr sz="950">
              <a:highlight>
                <a:srgbClr val="FFFFFF"/>
              </a:highlight>
            </a:endParaRPr>
          </a:p>
          <a:p>
            <a:pPr indent="0" lvl="0" marL="0" rtl="0" algn="l">
              <a:spcBef>
                <a:spcPts val="90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20"/>
          <p:cNvPicPr preferRelativeResize="0"/>
          <p:nvPr/>
        </p:nvPicPr>
        <p:blipFill>
          <a:blip r:embed="rId3">
            <a:alphaModFix/>
          </a:blip>
          <a:stretch>
            <a:fillRect/>
          </a:stretch>
        </p:blipFill>
        <p:spPr>
          <a:xfrm>
            <a:off x="-100875" y="0"/>
            <a:ext cx="9144000" cy="5143500"/>
          </a:xfrm>
          <a:prstGeom prst="rect">
            <a:avLst/>
          </a:prstGeom>
          <a:noFill/>
          <a:ln>
            <a:noFill/>
          </a:ln>
        </p:spPr>
      </p:pic>
      <p:sp>
        <p:nvSpPr>
          <p:cNvPr id="152" name="Google Shape;152;p20"/>
          <p:cNvSpPr txBox="1"/>
          <p:nvPr/>
        </p:nvSpPr>
        <p:spPr>
          <a:xfrm>
            <a:off x="2351950" y="909425"/>
            <a:ext cx="4405200" cy="3047700"/>
          </a:xfrm>
          <a:prstGeom prst="rect">
            <a:avLst/>
          </a:prstGeom>
          <a:solidFill>
            <a:schemeClr val="lt1"/>
          </a:solidFill>
          <a:ln>
            <a:noFill/>
          </a:ln>
        </p:spPr>
        <p:txBody>
          <a:bodyPr anchorCtr="0" anchor="t" bIns="91425" lIns="91425" spcFirstLastPara="1" rIns="91425" wrap="square" tIns="91425">
            <a:normAutofit fontScale="47500" lnSpcReduction="20000"/>
          </a:bodyPr>
          <a:lstStyle/>
          <a:p>
            <a:pPr indent="0" lvl="0" marL="0" rtl="0" algn="l">
              <a:spcBef>
                <a:spcPts val="0"/>
              </a:spcBef>
              <a:spcAft>
                <a:spcPts val="0"/>
              </a:spcAft>
              <a:buNone/>
            </a:pPr>
            <a:r>
              <a:rPr lang="fr" sz="4363" u="sng">
                <a:solidFill>
                  <a:schemeClr val="dk1"/>
                </a:solidFill>
                <a:latin typeface="Oswald"/>
                <a:ea typeface="Oswald"/>
                <a:cs typeface="Oswald"/>
                <a:sym typeface="Oswald"/>
              </a:rPr>
              <a:t>T</a:t>
            </a:r>
            <a:r>
              <a:rPr lang="fr" sz="3463" u="sng">
                <a:solidFill>
                  <a:schemeClr val="dk1"/>
                </a:solidFill>
                <a:latin typeface="Oswald"/>
                <a:ea typeface="Oswald"/>
                <a:cs typeface="Oswald"/>
                <a:sym typeface="Oswald"/>
              </a:rPr>
              <a:t>he purpose of the project :</a:t>
            </a:r>
            <a:endParaRPr sz="3463" u="sng">
              <a:solidFill>
                <a:schemeClr val="dk1"/>
              </a:solidFill>
              <a:latin typeface="Oswald"/>
              <a:ea typeface="Oswald"/>
              <a:cs typeface="Oswald"/>
              <a:sym typeface="Oswald"/>
            </a:endParaRPr>
          </a:p>
          <a:p>
            <a:pPr indent="0" lvl="0" marL="0" rtl="0" algn="l">
              <a:spcBef>
                <a:spcPts val="0"/>
              </a:spcBef>
              <a:spcAft>
                <a:spcPts val="0"/>
              </a:spcAft>
              <a:buNone/>
            </a:pPr>
            <a:r>
              <a:t/>
            </a:r>
            <a:endParaRPr sz="1350">
              <a:highlight>
                <a:srgbClr val="FFFFFF"/>
              </a:highlight>
            </a:endParaRPr>
          </a:p>
          <a:p>
            <a:pPr indent="0" lvl="0" marL="0" rtl="0" algn="l">
              <a:spcBef>
                <a:spcPts val="0"/>
              </a:spcBef>
              <a:spcAft>
                <a:spcPts val="0"/>
              </a:spcAft>
              <a:buNone/>
            </a:pPr>
            <a:r>
              <a:t/>
            </a:r>
            <a:endParaRPr sz="1350">
              <a:highlight>
                <a:srgbClr val="FFFFFF"/>
              </a:highlight>
            </a:endParaRPr>
          </a:p>
          <a:p>
            <a:pPr indent="0" lvl="0" marL="0" rtl="0" algn="l">
              <a:spcBef>
                <a:spcPts val="0"/>
              </a:spcBef>
              <a:spcAft>
                <a:spcPts val="0"/>
              </a:spcAft>
              <a:buNone/>
            </a:pPr>
            <a:r>
              <a:t/>
            </a:r>
            <a:endParaRPr sz="1350">
              <a:highlight>
                <a:srgbClr val="FFFFFF"/>
              </a:highlight>
            </a:endParaRPr>
          </a:p>
          <a:p>
            <a:pPr indent="0" lvl="0" marL="0" rtl="0" algn="l">
              <a:spcBef>
                <a:spcPts val="0"/>
              </a:spcBef>
              <a:spcAft>
                <a:spcPts val="0"/>
              </a:spcAft>
              <a:buNone/>
            </a:pPr>
            <a:r>
              <a:t/>
            </a:r>
            <a:endParaRPr sz="1350">
              <a:highlight>
                <a:srgbClr val="FFFFFF"/>
              </a:highlight>
            </a:endParaRPr>
          </a:p>
          <a:p>
            <a:pPr indent="0" lvl="0" marL="0" rtl="0" algn="l">
              <a:spcBef>
                <a:spcPts val="0"/>
              </a:spcBef>
              <a:spcAft>
                <a:spcPts val="0"/>
              </a:spcAft>
              <a:buNone/>
            </a:pPr>
            <a:r>
              <a:t/>
            </a:r>
            <a:endParaRPr sz="1350">
              <a:highlight>
                <a:srgbClr val="FFFFFF"/>
              </a:highlight>
            </a:endParaRPr>
          </a:p>
          <a:p>
            <a:pPr indent="0" lvl="0" marL="0" rtl="0" algn="l">
              <a:spcBef>
                <a:spcPts val="0"/>
              </a:spcBef>
              <a:spcAft>
                <a:spcPts val="0"/>
              </a:spcAft>
              <a:buNone/>
            </a:pPr>
            <a:r>
              <a:t/>
            </a:r>
            <a:endParaRPr sz="1350">
              <a:highlight>
                <a:srgbClr val="FFFFFF"/>
              </a:highlight>
            </a:endParaRPr>
          </a:p>
          <a:p>
            <a:pPr indent="0" lvl="0" marL="0" rtl="0" algn="l">
              <a:spcBef>
                <a:spcPts val="0"/>
              </a:spcBef>
              <a:spcAft>
                <a:spcPts val="0"/>
              </a:spcAft>
              <a:buNone/>
            </a:pPr>
            <a:r>
              <a:rPr lang="fr" sz="2397">
                <a:highlight>
                  <a:srgbClr val="FFFFFF"/>
                </a:highlight>
              </a:rPr>
              <a:t>Humanity continues to fight the global epidemic, weapons in the form of vaccines against the virus have been developed in various countries, and mass vaccination of the entire population of the planet is underway.</a:t>
            </a:r>
            <a:endParaRPr sz="3247" u="sng">
              <a:solidFill>
                <a:schemeClr val="dk1"/>
              </a:solidFill>
              <a:latin typeface="Oswald"/>
              <a:ea typeface="Oswald"/>
              <a:cs typeface="Oswald"/>
              <a:sym typeface="Oswald"/>
            </a:endParaRPr>
          </a:p>
          <a:p>
            <a:pPr indent="0" lvl="0" marL="0" rtl="0" algn="l">
              <a:lnSpc>
                <a:spcPct val="115000"/>
              </a:lnSpc>
              <a:spcBef>
                <a:spcPts val="0"/>
              </a:spcBef>
              <a:spcAft>
                <a:spcPts val="0"/>
              </a:spcAft>
              <a:buNone/>
            </a:pPr>
            <a:r>
              <a:t/>
            </a:r>
            <a:endParaRPr sz="2397">
              <a:highlight>
                <a:schemeClr val="lt1"/>
              </a:highlight>
              <a:latin typeface="Roboto"/>
              <a:ea typeface="Roboto"/>
              <a:cs typeface="Roboto"/>
              <a:sym typeface="Roboto"/>
            </a:endParaRPr>
          </a:p>
          <a:p>
            <a:pPr indent="0" lvl="0" marL="0" rtl="0" algn="l">
              <a:lnSpc>
                <a:spcPct val="115000"/>
              </a:lnSpc>
              <a:spcBef>
                <a:spcPts val="1200"/>
              </a:spcBef>
              <a:spcAft>
                <a:spcPts val="0"/>
              </a:spcAft>
              <a:buNone/>
            </a:pPr>
            <a:r>
              <a:t/>
            </a:r>
            <a:endParaRPr sz="1350">
              <a:highlight>
                <a:schemeClr val="lt1"/>
              </a:highlight>
              <a:latin typeface="Roboto"/>
              <a:ea typeface="Roboto"/>
              <a:cs typeface="Roboto"/>
              <a:sym typeface="Roboto"/>
            </a:endParaRPr>
          </a:p>
          <a:p>
            <a:pPr indent="0" lvl="0" marL="0" rtl="0" algn="l">
              <a:lnSpc>
                <a:spcPct val="115000"/>
              </a:lnSpc>
              <a:spcBef>
                <a:spcPts val="1200"/>
              </a:spcBef>
              <a:spcAft>
                <a:spcPts val="0"/>
              </a:spcAft>
              <a:buNone/>
            </a:pPr>
            <a:r>
              <a:t/>
            </a:r>
            <a:endParaRPr sz="1350">
              <a:highlight>
                <a:schemeClr val="lt1"/>
              </a:highlight>
              <a:latin typeface="Roboto"/>
              <a:ea typeface="Roboto"/>
              <a:cs typeface="Roboto"/>
              <a:sym typeface="Roboto"/>
            </a:endParaRPr>
          </a:p>
          <a:p>
            <a:pPr indent="0" lvl="0" marL="0" rtl="0" algn="l">
              <a:lnSpc>
                <a:spcPct val="115000"/>
              </a:lnSpc>
              <a:spcBef>
                <a:spcPts val="1200"/>
              </a:spcBef>
              <a:spcAft>
                <a:spcPts val="0"/>
              </a:spcAft>
              <a:buNone/>
            </a:pPr>
            <a:r>
              <a:rPr lang="fr" sz="2402">
                <a:highlight>
                  <a:schemeClr val="lt1"/>
                </a:highlight>
                <a:latin typeface="Roboto"/>
                <a:ea typeface="Roboto"/>
                <a:cs typeface="Roboto"/>
                <a:sym typeface="Roboto"/>
              </a:rPr>
              <a:t>The purpose of this work is to tell the story of how the struggle of the entire population of the planet with an insidious virus that has claimed millions of human lives all over the world is going on </a:t>
            </a:r>
            <a:endParaRPr sz="2352">
              <a:solidFill>
                <a:schemeClr val="dk2"/>
              </a:solidFill>
              <a:latin typeface="Roboto"/>
              <a:ea typeface="Roboto"/>
              <a:cs typeface="Roboto"/>
              <a:sym typeface="Roboto"/>
            </a:endParaRPr>
          </a:p>
          <a:p>
            <a:pPr indent="0" lvl="0" marL="0" rtl="0" algn="l">
              <a:spcBef>
                <a:spcPts val="1200"/>
              </a:spcBef>
              <a:spcAft>
                <a:spcPts val="0"/>
              </a:spcAft>
              <a:buNone/>
            </a:pPr>
            <a:r>
              <a:t/>
            </a:r>
            <a:endParaRPr sz="2200" u="sng">
              <a:solidFill>
                <a:schemeClr val="dk1"/>
              </a:solidFill>
              <a:latin typeface="Oswald"/>
              <a:ea typeface="Oswald"/>
              <a:cs typeface="Oswald"/>
              <a:sym typeface="Oswa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21"/>
          <p:cNvPicPr preferRelativeResize="0"/>
          <p:nvPr/>
        </p:nvPicPr>
        <p:blipFill>
          <a:blip r:embed="rId3">
            <a:alphaModFix/>
          </a:blip>
          <a:stretch>
            <a:fillRect/>
          </a:stretch>
        </p:blipFill>
        <p:spPr>
          <a:xfrm>
            <a:off x="0" y="0"/>
            <a:ext cx="9144000" cy="5143500"/>
          </a:xfrm>
          <a:prstGeom prst="rect">
            <a:avLst/>
          </a:prstGeom>
          <a:noFill/>
          <a:ln>
            <a:noFill/>
          </a:ln>
        </p:spPr>
      </p:pic>
      <p:sp>
        <p:nvSpPr>
          <p:cNvPr id="158" name="Google Shape;158;p21"/>
          <p:cNvSpPr txBox="1"/>
          <p:nvPr/>
        </p:nvSpPr>
        <p:spPr>
          <a:xfrm>
            <a:off x="638725" y="2330825"/>
            <a:ext cx="4258200" cy="2755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fr" sz="2300">
                <a:latin typeface="Oswald"/>
                <a:ea typeface="Oswald"/>
                <a:cs typeface="Oswald"/>
                <a:sym typeface="Oswald"/>
              </a:rPr>
              <a:t>         </a:t>
            </a:r>
            <a:endParaRPr sz="2300">
              <a:latin typeface="Oswald"/>
              <a:ea typeface="Oswald"/>
              <a:cs typeface="Oswald"/>
              <a:sym typeface="Oswald"/>
            </a:endParaRPr>
          </a:p>
          <a:p>
            <a:pPr indent="0" lvl="0" marL="0" rtl="0" algn="l">
              <a:spcBef>
                <a:spcPts val="0"/>
              </a:spcBef>
              <a:spcAft>
                <a:spcPts val="0"/>
              </a:spcAft>
              <a:buNone/>
            </a:pPr>
            <a:r>
              <a:t/>
            </a:r>
            <a:endParaRPr sz="2300">
              <a:latin typeface="Oswald"/>
              <a:ea typeface="Oswald"/>
              <a:cs typeface="Oswald"/>
              <a:sym typeface="Oswald"/>
            </a:endParaRPr>
          </a:p>
          <a:p>
            <a:pPr indent="0" lvl="0" marL="0" rtl="0" algn="l">
              <a:spcBef>
                <a:spcPts val="0"/>
              </a:spcBef>
              <a:spcAft>
                <a:spcPts val="0"/>
              </a:spcAft>
              <a:buNone/>
            </a:pPr>
            <a:r>
              <a:rPr lang="fr" sz="2300" u="sng">
                <a:latin typeface="Oswald"/>
                <a:ea typeface="Oswald"/>
                <a:cs typeface="Oswald"/>
                <a:sym typeface="Oswald"/>
              </a:rPr>
              <a:t>                 Preparing for the battle </a:t>
            </a:r>
            <a:r>
              <a:rPr lang="fr" sz="2300">
                <a:latin typeface="Oswald"/>
                <a:ea typeface="Oswald"/>
                <a:cs typeface="Oswald"/>
                <a:sym typeface="Oswald"/>
              </a:rPr>
              <a:t>    </a:t>
            </a:r>
            <a:endParaRPr sz="2300">
              <a:latin typeface="Oswald"/>
              <a:ea typeface="Oswald"/>
              <a:cs typeface="Oswald"/>
              <a:sym typeface="Oswald"/>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2"/>
          <p:cNvSpPr/>
          <p:nvPr/>
        </p:nvSpPr>
        <p:spPr>
          <a:xfrm>
            <a:off x="7040600" y="3923575"/>
            <a:ext cx="2106350" cy="1222450"/>
          </a:xfrm>
          <a:custGeom>
            <a:rect b="b" l="l" r="r" t="t"/>
            <a:pathLst>
              <a:path extrusionOk="0" h="48898" w="84254">
                <a:moveTo>
                  <a:pt x="0" y="0"/>
                </a:moveTo>
                <a:lnTo>
                  <a:pt x="50319" y="0"/>
                </a:lnTo>
                <a:lnTo>
                  <a:pt x="84254" y="33935"/>
                </a:lnTo>
                <a:lnTo>
                  <a:pt x="84254" y="48898"/>
                </a:lnTo>
                <a:lnTo>
                  <a:pt x="48798" y="48898"/>
                </a:lnTo>
                <a:close/>
              </a:path>
            </a:pathLst>
          </a:custGeom>
          <a:solidFill>
            <a:schemeClr val="accent3"/>
          </a:solidFill>
          <a:ln>
            <a:noFill/>
          </a:ln>
        </p:spPr>
      </p:sp>
      <p:pic>
        <p:nvPicPr>
          <p:cNvPr id="164" name="Google Shape;164;p22"/>
          <p:cNvPicPr preferRelativeResize="0"/>
          <p:nvPr/>
        </p:nvPicPr>
        <p:blipFill>
          <a:blip r:embed="rId3">
            <a:alphaModFix/>
          </a:blip>
          <a:stretch>
            <a:fillRect/>
          </a:stretch>
        </p:blipFill>
        <p:spPr>
          <a:xfrm>
            <a:off x="7250" y="22413"/>
            <a:ext cx="9144000" cy="5098676"/>
          </a:xfrm>
          <a:prstGeom prst="rect">
            <a:avLst/>
          </a:prstGeom>
          <a:noFill/>
          <a:ln>
            <a:noFill/>
          </a:ln>
        </p:spPr>
      </p:pic>
      <p:sp>
        <p:nvSpPr>
          <p:cNvPr id="165" name="Google Shape;165;p22"/>
          <p:cNvSpPr txBox="1"/>
          <p:nvPr/>
        </p:nvSpPr>
        <p:spPr>
          <a:xfrm>
            <a:off x="2117900" y="470650"/>
            <a:ext cx="4922700" cy="4770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latin typeface="Oswald"/>
              <a:ea typeface="Oswald"/>
              <a:cs typeface="Oswald"/>
              <a:sym typeface="Oswald"/>
            </a:endParaRPr>
          </a:p>
        </p:txBody>
      </p:sp>
      <p:sp>
        <p:nvSpPr>
          <p:cNvPr id="166" name="Google Shape;166;p22"/>
          <p:cNvSpPr txBox="1"/>
          <p:nvPr/>
        </p:nvSpPr>
        <p:spPr>
          <a:xfrm>
            <a:off x="806825" y="2297200"/>
            <a:ext cx="2577300" cy="10158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50">
                <a:highlight>
                  <a:srgbClr val="FFFFFF"/>
                </a:highlight>
              </a:rPr>
              <a:t>load the necessary libraries, select a color palette for further visualizations, prepare several functions </a:t>
            </a:r>
            <a:endParaRPr>
              <a:latin typeface="Roboto"/>
              <a:ea typeface="Roboto"/>
              <a:cs typeface="Roboto"/>
              <a:sym typeface="Roboto"/>
            </a:endParaRPr>
          </a:p>
        </p:txBody>
      </p:sp>
      <p:sp>
        <p:nvSpPr>
          <p:cNvPr id="167" name="Google Shape;167;p22"/>
          <p:cNvSpPr txBox="1"/>
          <p:nvPr/>
        </p:nvSpPr>
        <p:spPr>
          <a:xfrm>
            <a:off x="5950325" y="2163900"/>
            <a:ext cx="2398200" cy="8157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50">
                <a:highlight>
                  <a:srgbClr val="FFFFFF"/>
                </a:highlight>
              </a:rPr>
              <a:t> prepare the data for visualizations.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168" name="Google Shape;168;p22"/>
          <p:cNvSpPr txBox="1"/>
          <p:nvPr/>
        </p:nvSpPr>
        <p:spPr>
          <a:xfrm>
            <a:off x="3429000" y="3899650"/>
            <a:ext cx="2644500" cy="10236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350">
                <a:highlight>
                  <a:srgbClr val="FFFFFF"/>
                </a:highlight>
              </a:rPr>
              <a:t> load the data, examine the types of variables, missing values, duplicates</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23"/>
          <p:cNvPicPr preferRelativeResize="0"/>
          <p:nvPr/>
        </p:nvPicPr>
        <p:blipFill>
          <a:blip r:embed="rId3">
            <a:alphaModFix/>
          </a:blip>
          <a:stretch>
            <a:fillRect/>
          </a:stretch>
        </p:blipFill>
        <p:spPr>
          <a:xfrm>
            <a:off x="0" y="0"/>
            <a:ext cx="9144000" cy="5143500"/>
          </a:xfrm>
          <a:prstGeom prst="rect">
            <a:avLst/>
          </a:prstGeom>
          <a:noFill/>
          <a:ln>
            <a:noFill/>
          </a:ln>
        </p:spPr>
      </p:pic>
      <p:sp>
        <p:nvSpPr>
          <p:cNvPr id="174" name="Google Shape;174;p23"/>
          <p:cNvSpPr txBox="1"/>
          <p:nvPr/>
        </p:nvSpPr>
        <p:spPr>
          <a:xfrm>
            <a:off x="2017050" y="470650"/>
            <a:ext cx="51099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75" name="Google Shape;175;p23"/>
          <p:cNvSpPr txBox="1"/>
          <p:nvPr/>
        </p:nvSpPr>
        <p:spPr>
          <a:xfrm>
            <a:off x="1624850" y="2274800"/>
            <a:ext cx="1983600" cy="8313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latin typeface="Roboto"/>
                <a:ea typeface="Roboto"/>
                <a:cs typeface="Roboto"/>
                <a:sym typeface="Roboto"/>
              </a:rPr>
              <a:t>Choosing the right algorithm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
        <p:nvSpPr>
          <p:cNvPr id="176" name="Google Shape;176;p23"/>
          <p:cNvSpPr txBox="1"/>
          <p:nvPr/>
        </p:nvSpPr>
        <p:spPr>
          <a:xfrm>
            <a:off x="5446050" y="3888450"/>
            <a:ext cx="2633400" cy="6156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a:latin typeface="Roboto"/>
                <a:ea typeface="Roboto"/>
                <a:cs typeface="Roboto"/>
                <a:sym typeface="Roboto"/>
              </a:rPr>
              <a:t>Modeling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pic>
        <p:nvPicPr>
          <p:cNvPr id="181" name="Google Shape;181;p24"/>
          <p:cNvPicPr preferRelativeResize="0"/>
          <p:nvPr/>
        </p:nvPicPr>
        <p:blipFill>
          <a:blip r:embed="rId3">
            <a:alphaModFix/>
          </a:blip>
          <a:stretch>
            <a:fillRect/>
          </a:stretch>
        </p:blipFill>
        <p:spPr>
          <a:xfrm>
            <a:off x="2" y="0"/>
            <a:ext cx="9144000" cy="5143500"/>
          </a:xfrm>
          <a:prstGeom prst="rect">
            <a:avLst/>
          </a:prstGeom>
          <a:noFill/>
          <a:ln>
            <a:noFill/>
          </a:ln>
        </p:spPr>
      </p:pic>
      <p:sp>
        <p:nvSpPr>
          <p:cNvPr id="182" name="Google Shape;182;p24"/>
          <p:cNvSpPr txBox="1"/>
          <p:nvPr/>
        </p:nvSpPr>
        <p:spPr>
          <a:xfrm>
            <a:off x="4672850" y="1781725"/>
            <a:ext cx="6454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83" name="Google Shape;183;p24"/>
          <p:cNvSpPr txBox="1"/>
          <p:nvPr/>
        </p:nvSpPr>
        <p:spPr>
          <a:xfrm>
            <a:off x="2594225" y="2420475"/>
            <a:ext cx="4202100" cy="20319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rPr lang="fr" sz="2200" u="sng">
                <a:latin typeface="Merriweather"/>
                <a:ea typeface="Merriweather"/>
                <a:cs typeface="Merriweather"/>
                <a:sym typeface="Merriweather"/>
              </a:rPr>
              <a:t>                                    </a:t>
            </a:r>
            <a:r>
              <a:rPr lang="fr" sz="2200" u="sng">
                <a:latin typeface="Merriweather"/>
                <a:ea typeface="Merriweather"/>
                <a:cs typeface="Merriweather"/>
                <a:sym typeface="Merriweather"/>
              </a:rPr>
              <a:t>The battle</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25"/>
          <p:cNvPicPr preferRelativeResize="0"/>
          <p:nvPr/>
        </p:nvPicPr>
        <p:blipFill>
          <a:blip r:embed="rId3">
            <a:alphaModFix/>
          </a:blip>
          <a:stretch>
            <a:fillRect/>
          </a:stretch>
        </p:blipFill>
        <p:spPr>
          <a:xfrm>
            <a:off x="1575575" y="679075"/>
            <a:ext cx="5829300" cy="3238500"/>
          </a:xfrm>
          <a:prstGeom prst="rect">
            <a:avLst/>
          </a:prstGeom>
          <a:noFill/>
          <a:ln>
            <a:noFill/>
          </a:ln>
        </p:spPr>
      </p:pic>
      <p:sp>
        <p:nvSpPr>
          <p:cNvPr id="189" name="Google Shape;189;p25"/>
          <p:cNvSpPr/>
          <p:nvPr/>
        </p:nvSpPr>
        <p:spPr>
          <a:xfrm>
            <a:off x="268950" y="4459950"/>
            <a:ext cx="8303400" cy="56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fr" sz="1050">
                <a:highlight>
                  <a:srgbClr val="FFFFFF"/>
                </a:highlight>
              </a:rPr>
              <a:t>Here, you can see that China, known as the first country that the COVID-19 pandemic occurred has the highest number of total vaccinations. Nearly 1.76 billions vaccine doses were used. It is reasonable because China has faced the pandemic for 2 years and they population is the highest in the world. The next 3 positions are for India, United States and Brazil. It is expected because these 3 countries have the highest number of cases.</a:t>
            </a:r>
            <a:endParaRPr/>
          </a:p>
        </p:txBody>
      </p:sp>
      <p:sp>
        <p:nvSpPr>
          <p:cNvPr id="190" name="Google Shape;190;p25"/>
          <p:cNvSpPr txBox="1"/>
          <p:nvPr/>
        </p:nvSpPr>
        <p:spPr>
          <a:xfrm>
            <a:off x="358600" y="179300"/>
            <a:ext cx="474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600" u="sng">
                <a:latin typeface="Roboto"/>
                <a:ea typeface="Roboto"/>
                <a:cs typeface="Roboto"/>
                <a:sym typeface="Roboto"/>
              </a:rPr>
              <a:t>Some visualization :</a:t>
            </a:r>
            <a:endParaRPr sz="1600" u="sng">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